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sldIdLst>
    <p:sldId id="257" r:id="rId5"/>
    <p:sldId id="258" r:id="rId6"/>
    <p:sldId id="262" r:id="rId7"/>
    <p:sldId id="259" r:id="rId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E94C4-5FF7-4419-AD22-89A792EF189C}" v="3" dt="2021-10-29T10:48:00.997"/>
    <p1510:client id="{BFB67A3A-9D22-44A6-9A2E-F19F2295088B}" v="12" dt="2021-10-29T04:34:10.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谷澤 有紀(TANIZAWA Yuki)" userId="e12de7c6-006b-49c2-8548-6a70fb1a8324" providerId="ADAL" clId="{B52E94C4-5FF7-4419-AD22-89A792EF189C}"/>
    <pc:docChg chg="undo custSel delSld modSld">
      <pc:chgData name="谷澤 有紀(TANIZAWA Yuki)" userId="e12de7c6-006b-49c2-8548-6a70fb1a8324" providerId="ADAL" clId="{B52E94C4-5FF7-4419-AD22-89A792EF189C}" dt="2021-10-29T10:53:03.615" v="202" actId="1076"/>
      <pc:docMkLst>
        <pc:docMk/>
      </pc:docMkLst>
      <pc:sldChg chg="addSp modSp mod">
        <pc:chgData name="谷澤 有紀(TANIZAWA Yuki)" userId="e12de7c6-006b-49c2-8548-6a70fb1a8324" providerId="ADAL" clId="{B52E94C4-5FF7-4419-AD22-89A792EF189C}" dt="2021-10-29T10:53:03.615" v="202" actId="1076"/>
        <pc:sldMkLst>
          <pc:docMk/>
          <pc:sldMk cId="3654895116" sldId="257"/>
        </pc:sldMkLst>
        <pc:spChg chg="mod">
          <ac:chgData name="谷澤 有紀(TANIZAWA Yuki)" userId="e12de7c6-006b-49c2-8548-6a70fb1a8324" providerId="ADAL" clId="{B52E94C4-5FF7-4419-AD22-89A792EF189C}" dt="2021-10-29T10:49:14.051" v="152" actId="1076"/>
          <ac:spMkLst>
            <pc:docMk/>
            <pc:sldMk cId="3654895116" sldId="257"/>
            <ac:spMk id="2" creationId="{19EFDDFC-B984-446F-BDAF-C8E7E7BBCE1F}"/>
          </ac:spMkLst>
        </pc:spChg>
        <pc:spChg chg="mod">
          <ac:chgData name="谷澤 有紀(TANIZAWA Yuki)" userId="e12de7c6-006b-49c2-8548-6a70fb1a8324" providerId="ADAL" clId="{B52E94C4-5FF7-4419-AD22-89A792EF189C}" dt="2021-10-29T10:51:43.122" v="184" actId="1076"/>
          <ac:spMkLst>
            <pc:docMk/>
            <pc:sldMk cId="3654895116" sldId="257"/>
            <ac:spMk id="3" creationId="{BDDA50BE-C02E-48A7-93B5-8D1C5AC7DABE}"/>
          </ac:spMkLst>
        </pc:spChg>
        <pc:spChg chg="add mod ord">
          <ac:chgData name="谷澤 有紀(TANIZAWA Yuki)" userId="e12de7c6-006b-49c2-8548-6a70fb1a8324" providerId="ADAL" clId="{B52E94C4-5FF7-4419-AD22-89A792EF189C}" dt="2021-10-29T10:52:24.929" v="196" actId="1076"/>
          <ac:spMkLst>
            <pc:docMk/>
            <pc:sldMk cId="3654895116" sldId="257"/>
            <ac:spMk id="5" creationId="{B0B4BD82-6935-4454-8B48-D6297038E342}"/>
          </ac:spMkLst>
        </pc:spChg>
        <pc:spChg chg="add mod">
          <ac:chgData name="谷澤 有紀(TANIZAWA Yuki)" userId="e12de7c6-006b-49c2-8548-6a70fb1a8324" providerId="ADAL" clId="{B52E94C4-5FF7-4419-AD22-89A792EF189C}" dt="2021-10-29T10:52:30.553" v="198" actId="1076"/>
          <ac:spMkLst>
            <pc:docMk/>
            <pc:sldMk cId="3654895116" sldId="257"/>
            <ac:spMk id="7" creationId="{5DA73A18-1C6C-4318-AF7E-ED999E2E9A4D}"/>
          </ac:spMkLst>
        </pc:spChg>
        <pc:spChg chg="add mod ord">
          <ac:chgData name="谷澤 有紀(TANIZAWA Yuki)" userId="e12de7c6-006b-49c2-8548-6a70fb1a8324" providerId="ADAL" clId="{B52E94C4-5FF7-4419-AD22-89A792EF189C}" dt="2021-10-29T10:53:03.615" v="202" actId="1076"/>
          <ac:spMkLst>
            <pc:docMk/>
            <pc:sldMk cId="3654895116" sldId="257"/>
            <ac:spMk id="8" creationId="{3D4243AA-FCF0-415E-935D-7646B67FEBD8}"/>
          </ac:spMkLst>
        </pc:spChg>
        <pc:picChg chg="mod">
          <ac:chgData name="谷澤 有紀(TANIZAWA Yuki)" userId="e12de7c6-006b-49c2-8548-6a70fb1a8324" providerId="ADAL" clId="{B52E94C4-5FF7-4419-AD22-89A792EF189C}" dt="2021-10-29T10:52:17.255" v="194" actId="1076"/>
          <ac:picMkLst>
            <pc:docMk/>
            <pc:sldMk cId="3654895116" sldId="257"/>
            <ac:picMk id="4" creationId="{A13E0AAE-AB1C-4BA1-A2C4-C7797818AC9A}"/>
          </ac:picMkLst>
        </pc:picChg>
      </pc:sldChg>
      <pc:sldChg chg="modSp mod">
        <pc:chgData name="谷澤 有紀(TANIZAWA Yuki)" userId="e12de7c6-006b-49c2-8548-6a70fb1a8324" providerId="ADAL" clId="{B52E94C4-5FF7-4419-AD22-89A792EF189C}" dt="2021-10-29T10:49:31.594" v="165" actId="20577"/>
        <pc:sldMkLst>
          <pc:docMk/>
          <pc:sldMk cId="2490464230" sldId="258"/>
        </pc:sldMkLst>
        <pc:spChg chg="mod">
          <ac:chgData name="谷澤 有紀(TANIZAWA Yuki)" userId="e12de7c6-006b-49c2-8548-6a70fb1a8324" providerId="ADAL" clId="{B52E94C4-5FF7-4419-AD22-89A792EF189C}" dt="2021-10-29T10:49:31.594" v="165" actId="20577"/>
          <ac:spMkLst>
            <pc:docMk/>
            <pc:sldMk cId="2490464230" sldId="258"/>
            <ac:spMk id="2" creationId="{BF47985B-11EA-42E2-B557-C5B3056A5BFA}"/>
          </ac:spMkLst>
        </pc:spChg>
        <pc:spChg chg="mod">
          <ac:chgData name="谷澤 有紀(TANIZAWA Yuki)" userId="e12de7c6-006b-49c2-8548-6a70fb1a8324" providerId="ADAL" clId="{B52E94C4-5FF7-4419-AD22-89A792EF189C}" dt="2021-10-29T10:48:12.779" v="143" actId="20577"/>
          <ac:spMkLst>
            <pc:docMk/>
            <pc:sldMk cId="2490464230" sldId="258"/>
            <ac:spMk id="5" creationId="{6D9907E8-BCEF-457D-8738-C9104267CB68}"/>
          </ac:spMkLst>
        </pc:spChg>
      </pc:sldChg>
      <pc:sldChg chg="modSp mod">
        <pc:chgData name="谷澤 有紀(TANIZAWA Yuki)" userId="e12de7c6-006b-49c2-8548-6a70fb1a8324" providerId="ADAL" clId="{B52E94C4-5FF7-4419-AD22-89A792EF189C}" dt="2021-10-29T10:49:41.609" v="175" actId="20577"/>
        <pc:sldMkLst>
          <pc:docMk/>
          <pc:sldMk cId="1476286441" sldId="259"/>
        </pc:sldMkLst>
        <pc:spChg chg="mod">
          <ac:chgData name="谷澤 有紀(TANIZAWA Yuki)" userId="e12de7c6-006b-49c2-8548-6a70fb1a8324" providerId="ADAL" clId="{B52E94C4-5FF7-4419-AD22-89A792EF189C}" dt="2021-10-29T10:49:41.609" v="175" actId="20577"/>
          <ac:spMkLst>
            <pc:docMk/>
            <pc:sldMk cId="1476286441" sldId="259"/>
            <ac:spMk id="2" creationId="{BF47985B-11EA-42E2-B557-C5B3056A5BFA}"/>
          </ac:spMkLst>
        </pc:spChg>
        <pc:spChg chg="mod">
          <ac:chgData name="谷澤 有紀(TANIZAWA Yuki)" userId="e12de7c6-006b-49c2-8548-6a70fb1a8324" providerId="ADAL" clId="{B52E94C4-5FF7-4419-AD22-89A792EF189C}" dt="2021-10-29T10:48:24.079" v="147" actId="20577"/>
          <ac:spMkLst>
            <pc:docMk/>
            <pc:sldMk cId="1476286441" sldId="259"/>
            <ac:spMk id="5" creationId="{9D42C907-5EBF-41C2-9659-372D183D0D97}"/>
          </ac:spMkLst>
        </pc:spChg>
      </pc:sldChg>
      <pc:sldChg chg="del">
        <pc:chgData name="谷澤 有紀(TANIZAWA Yuki)" userId="e12de7c6-006b-49c2-8548-6a70fb1a8324" providerId="ADAL" clId="{B52E94C4-5FF7-4419-AD22-89A792EF189C}" dt="2021-10-29T10:41:10.983" v="0" actId="2696"/>
        <pc:sldMkLst>
          <pc:docMk/>
          <pc:sldMk cId="374560149" sldId="260"/>
        </pc:sldMkLst>
      </pc:sldChg>
      <pc:sldChg chg="del">
        <pc:chgData name="谷澤 有紀(TANIZAWA Yuki)" userId="e12de7c6-006b-49c2-8548-6a70fb1a8324" providerId="ADAL" clId="{B52E94C4-5FF7-4419-AD22-89A792EF189C}" dt="2021-10-29T10:41:10.983" v="0" actId="2696"/>
        <pc:sldMkLst>
          <pc:docMk/>
          <pc:sldMk cId="4209178215" sldId="261"/>
        </pc:sldMkLst>
      </pc:sldChg>
      <pc:sldChg chg="modSp mod">
        <pc:chgData name="谷澤 有紀(TANIZAWA Yuki)" userId="e12de7c6-006b-49c2-8548-6a70fb1a8324" providerId="ADAL" clId="{B52E94C4-5FF7-4419-AD22-89A792EF189C}" dt="2021-10-29T10:49:37.088" v="170" actId="20577"/>
        <pc:sldMkLst>
          <pc:docMk/>
          <pc:sldMk cId="1917353178" sldId="262"/>
        </pc:sldMkLst>
        <pc:spChg chg="mod">
          <ac:chgData name="谷澤 有紀(TANIZAWA Yuki)" userId="e12de7c6-006b-49c2-8548-6a70fb1a8324" providerId="ADAL" clId="{B52E94C4-5FF7-4419-AD22-89A792EF189C}" dt="2021-10-29T10:49:37.088" v="170" actId="20577"/>
          <ac:spMkLst>
            <pc:docMk/>
            <pc:sldMk cId="1917353178" sldId="262"/>
            <ac:spMk id="2" creationId="{BF47985B-11EA-42E2-B557-C5B3056A5BFA}"/>
          </ac:spMkLst>
        </pc:spChg>
        <pc:spChg chg="mod">
          <ac:chgData name="谷澤 有紀(TANIZAWA Yuki)" userId="e12de7c6-006b-49c2-8548-6a70fb1a8324" providerId="ADAL" clId="{B52E94C4-5FF7-4419-AD22-89A792EF189C}" dt="2021-10-29T10:48:19.998" v="145" actId="20577"/>
          <ac:spMkLst>
            <pc:docMk/>
            <pc:sldMk cId="1917353178" sldId="262"/>
            <ac:spMk id="10" creationId="{39522AAF-00F3-41D5-87E7-191C10354750}"/>
          </ac:spMkLst>
        </pc:spChg>
      </pc:sldChg>
      <pc:sldChg chg="modSp del mod">
        <pc:chgData name="谷澤 有紀(TANIZAWA Yuki)" userId="e12de7c6-006b-49c2-8548-6a70fb1a8324" providerId="ADAL" clId="{B52E94C4-5FF7-4419-AD22-89A792EF189C}" dt="2021-10-29T10:47:31.469" v="130" actId="2696"/>
        <pc:sldMkLst>
          <pc:docMk/>
          <pc:sldMk cId="178673348" sldId="263"/>
        </pc:sldMkLst>
        <pc:spChg chg="mod">
          <ac:chgData name="谷澤 有紀(TANIZAWA Yuki)" userId="e12de7c6-006b-49c2-8548-6a70fb1a8324" providerId="ADAL" clId="{B52E94C4-5FF7-4419-AD22-89A792EF189C}" dt="2021-10-29T10:45:47.155" v="80" actId="207"/>
          <ac:spMkLst>
            <pc:docMk/>
            <pc:sldMk cId="178673348" sldId="263"/>
            <ac:spMk id="4" creationId="{7487E09B-D18F-46EA-8290-E2802BC28D4B}"/>
          </ac:spMkLst>
        </pc:spChg>
      </pc:sldChg>
      <pc:sldChg chg="del">
        <pc:chgData name="谷澤 有紀(TANIZAWA Yuki)" userId="e12de7c6-006b-49c2-8548-6a70fb1a8324" providerId="ADAL" clId="{B52E94C4-5FF7-4419-AD22-89A792EF189C}" dt="2021-10-29T10:41:10.983" v="0" actId="2696"/>
        <pc:sldMkLst>
          <pc:docMk/>
          <pc:sldMk cId="355967030" sldId="264"/>
        </pc:sldMkLst>
      </pc:sldChg>
      <pc:sldChg chg="del">
        <pc:chgData name="谷澤 有紀(TANIZAWA Yuki)" userId="e12de7c6-006b-49c2-8548-6a70fb1a8324" providerId="ADAL" clId="{B52E94C4-5FF7-4419-AD22-89A792EF189C}" dt="2021-10-29T10:44:46.642" v="59" actId="2696"/>
        <pc:sldMkLst>
          <pc:docMk/>
          <pc:sldMk cId="658776339" sldId="265"/>
        </pc:sldMkLst>
      </pc:sldChg>
    </pc:docChg>
  </pc:docChgLst>
  <pc:docChgLst>
    <pc:chgData name="谷澤 有紀(TANIZAWA Yuki)" userId="e12de7c6-006b-49c2-8548-6a70fb1a8324" providerId="ADAL" clId="{BFB67A3A-9D22-44A6-9A2E-F19F2295088B}"/>
    <pc:docChg chg="custSel modSld">
      <pc:chgData name="谷澤 有紀(TANIZAWA Yuki)" userId="e12de7c6-006b-49c2-8548-6a70fb1a8324" providerId="ADAL" clId="{BFB67A3A-9D22-44A6-9A2E-F19F2295088B}" dt="2021-10-29T04:37:51.911" v="189" actId="20577"/>
      <pc:docMkLst>
        <pc:docMk/>
      </pc:docMkLst>
      <pc:sldChg chg="modSp mod">
        <pc:chgData name="谷澤 有紀(TANIZAWA Yuki)" userId="e12de7c6-006b-49c2-8548-6a70fb1a8324" providerId="ADAL" clId="{BFB67A3A-9D22-44A6-9A2E-F19F2295088B}" dt="2021-10-29T04:37:51.911" v="189" actId="20577"/>
        <pc:sldMkLst>
          <pc:docMk/>
          <pc:sldMk cId="3654895116" sldId="257"/>
        </pc:sldMkLst>
        <pc:spChg chg="mod">
          <ac:chgData name="谷澤 有紀(TANIZAWA Yuki)" userId="e12de7c6-006b-49c2-8548-6a70fb1a8324" providerId="ADAL" clId="{BFB67A3A-9D22-44A6-9A2E-F19F2295088B}" dt="2021-10-29T04:37:51.911" v="189" actId="20577"/>
          <ac:spMkLst>
            <pc:docMk/>
            <pc:sldMk cId="3654895116" sldId="257"/>
            <ac:spMk id="3" creationId="{BDDA50BE-C02E-48A7-93B5-8D1C5AC7DABE}"/>
          </ac:spMkLst>
        </pc:spChg>
      </pc:sldChg>
      <pc:sldChg chg="addSp delSp modSp mod">
        <pc:chgData name="谷澤 有紀(TANIZAWA Yuki)" userId="e12de7c6-006b-49c2-8548-6a70fb1a8324" providerId="ADAL" clId="{BFB67A3A-9D22-44A6-9A2E-F19F2295088B}" dt="2021-10-29T04:36:05.768" v="184" actId="1076"/>
        <pc:sldMkLst>
          <pc:docMk/>
          <pc:sldMk cId="2490464230" sldId="258"/>
        </pc:sldMkLst>
        <pc:spChg chg="mod">
          <ac:chgData name="谷澤 有紀(TANIZAWA Yuki)" userId="e12de7c6-006b-49c2-8548-6a70fb1a8324" providerId="ADAL" clId="{BFB67A3A-9D22-44A6-9A2E-F19F2295088B}" dt="2021-10-26T08:04:32.007" v="15" actId="14100"/>
          <ac:spMkLst>
            <pc:docMk/>
            <pc:sldMk cId="2490464230" sldId="258"/>
            <ac:spMk id="4" creationId="{7F821384-8BC4-4C31-8781-71205E6ABF16}"/>
          </ac:spMkLst>
        </pc:spChg>
        <pc:spChg chg="del">
          <ac:chgData name="谷澤 有紀(TANIZAWA Yuki)" userId="e12de7c6-006b-49c2-8548-6a70fb1a8324" providerId="ADAL" clId="{BFB67A3A-9D22-44A6-9A2E-F19F2295088B}" dt="2021-10-26T08:03:09.316" v="1" actId="478"/>
          <ac:spMkLst>
            <pc:docMk/>
            <pc:sldMk cId="2490464230" sldId="258"/>
            <ac:spMk id="7" creationId="{99BCE3E9-4A8E-40EC-9E99-5E18C9AFF0F3}"/>
          </ac:spMkLst>
        </pc:spChg>
        <pc:spChg chg="del">
          <ac:chgData name="谷澤 有紀(TANIZAWA Yuki)" userId="e12de7c6-006b-49c2-8548-6a70fb1a8324" providerId="ADAL" clId="{BFB67A3A-9D22-44A6-9A2E-F19F2295088B}" dt="2021-10-26T08:03:24.063" v="3" actId="478"/>
          <ac:spMkLst>
            <pc:docMk/>
            <pc:sldMk cId="2490464230" sldId="258"/>
            <ac:spMk id="8" creationId="{3628F5AE-7D63-4E58-9C78-74FD36580F4F}"/>
          </ac:spMkLst>
        </pc:spChg>
        <pc:spChg chg="del">
          <ac:chgData name="谷澤 有紀(TANIZAWA Yuki)" userId="e12de7c6-006b-49c2-8548-6a70fb1a8324" providerId="ADAL" clId="{BFB67A3A-9D22-44A6-9A2E-F19F2295088B}" dt="2021-10-26T08:03:07.695" v="0" actId="478"/>
          <ac:spMkLst>
            <pc:docMk/>
            <pc:sldMk cId="2490464230" sldId="258"/>
            <ac:spMk id="9" creationId="{88E9FBAB-BB5E-4D1C-9B93-8F73F1794946}"/>
          </ac:spMkLst>
        </pc:spChg>
        <pc:spChg chg="add mod">
          <ac:chgData name="谷澤 有紀(TANIZAWA Yuki)" userId="e12de7c6-006b-49c2-8548-6a70fb1a8324" providerId="ADAL" clId="{BFB67A3A-9D22-44A6-9A2E-F19F2295088B}" dt="2021-10-26T08:04:07.507" v="10" actId="1076"/>
          <ac:spMkLst>
            <pc:docMk/>
            <pc:sldMk cId="2490464230" sldId="258"/>
            <ac:spMk id="10" creationId="{B1BCC5EA-7F46-4216-98C6-613F20BC5BCA}"/>
          </ac:spMkLst>
        </pc:spChg>
        <pc:spChg chg="del">
          <ac:chgData name="谷澤 有紀(TANIZAWA Yuki)" userId="e12de7c6-006b-49c2-8548-6a70fb1a8324" providerId="ADAL" clId="{BFB67A3A-9D22-44A6-9A2E-F19F2295088B}" dt="2021-10-26T08:03:42.140" v="6" actId="478"/>
          <ac:spMkLst>
            <pc:docMk/>
            <pc:sldMk cId="2490464230" sldId="258"/>
            <ac:spMk id="11" creationId="{8BEA2592-99BB-42B7-A079-72B455655FC2}"/>
          </ac:spMkLst>
        </pc:spChg>
        <pc:spChg chg="add mod">
          <ac:chgData name="谷澤 有紀(TANIZAWA Yuki)" userId="e12de7c6-006b-49c2-8548-6a70fb1a8324" providerId="ADAL" clId="{BFB67A3A-9D22-44A6-9A2E-F19F2295088B}" dt="2021-10-29T04:36:05.768" v="184" actId="1076"/>
          <ac:spMkLst>
            <pc:docMk/>
            <pc:sldMk cId="2490464230" sldId="258"/>
            <ac:spMk id="12" creationId="{7E7CBA92-6599-40D5-8F96-66117F47D456}"/>
          </ac:spMkLst>
        </pc:spChg>
        <pc:picChg chg="add mod">
          <ac:chgData name="谷澤 有紀(TANIZAWA Yuki)" userId="e12de7c6-006b-49c2-8548-6a70fb1a8324" providerId="ADAL" clId="{BFB67A3A-9D22-44A6-9A2E-F19F2295088B}" dt="2021-10-27T04:41:23.563" v="29" actId="14100"/>
          <ac:picMkLst>
            <pc:docMk/>
            <pc:sldMk cId="2490464230" sldId="258"/>
            <ac:picMk id="13" creationId="{B4E15F96-FC9E-49E3-8941-79459A9A5298}"/>
          </ac:picMkLst>
        </pc:picChg>
      </pc:sldChg>
      <pc:sldChg chg="modSp mod">
        <pc:chgData name="谷澤 有紀(TANIZAWA Yuki)" userId="e12de7c6-006b-49c2-8548-6a70fb1a8324" providerId="ADAL" clId="{BFB67A3A-9D22-44A6-9A2E-F19F2295088B}" dt="2021-10-29T04:37:19.845" v="187" actId="1076"/>
        <pc:sldMkLst>
          <pc:docMk/>
          <pc:sldMk cId="1476286441" sldId="259"/>
        </pc:sldMkLst>
        <pc:spChg chg="mod">
          <ac:chgData name="谷澤 有紀(TANIZAWA Yuki)" userId="e12de7c6-006b-49c2-8548-6a70fb1a8324" providerId="ADAL" clId="{BFB67A3A-9D22-44A6-9A2E-F19F2295088B}" dt="2021-10-27T04:54:16.704" v="30" actId="1076"/>
          <ac:spMkLst>
            <pc:docMk/>
            <pc:sldMk cId="1476286441" sldId="259"/>
            <ac:spMk id="7" creationId="{9DC105FA-CCFD-4983-A4FB-D508CE4521D3}"/>
          </ac:spMkLst>
        </pc:spChg>
        <pc:spChg chg="mod">
          <ac:chgData name="谷澤 有紀(TANIZAWA Yuki)" userId="e12de7c6-006b-49c2-8548-6a70fb1a8324" providerId="ADAL" clId="{BFB67A3A-9D22-44A6-9A2E-F19F2295088B}" dt="2021-10-26T08:05:34.828" v="19" actId="1076"/>
          <ac:spMkLst>
            <pc:docMk/>
            <pc:sldMk cId="1476286441" sldId="259"/>
            <ac:spMk id="8" creationId="{56658E21-4BE5-4D21-8A8D-F3B7BDFA0690}"/>
          </ac:spMkLst>
        </pc:spChg>
        <pc:spChg chg="mod">
          <ac:chgData name="谷澤 有紀(TANIZAWA Yuki)" userId="e12de7c6-006b-49c2-8548-6a70fb1a8324" providerId="ADAL" clId="{BFB67A3A-9D22-44A6-9A2E-F19F2295088B}" dt="2021-10-26T08:05:44.592" v="21" actId="1076"/>
          <ac:spMkLst>
            <pc:docMk/>
            <pc:sldMk cId="1476286441" sldId="259"/>
            <ac:spMk id="16" creationId="{973E44AB-186A-445A-8629-21F5041E0743}"/>
          </ac:spMkLst>
        </pc:spChg>
        <pc:spChg chg="mod">
          <ac:chgData name="谷澤 有紀(TANIZAWA Yuki)" userId="e12de7c6-006b-49c2-8548-6a70fb1a8324" providerId="ADAL" clId="{BFB67A3A-9D22-44A6-9A2E-F19F2295088B}" dt="2021-10-26T08:06:36.037" v="28" actId="1076"/>
          <ac:spMkLst>
            <pc:docMk/>
            <pc:sldMk cId="1476286441" sldId="259"/>
            <ac:spMk id="19" creationId="{A28AE4BD-A12B-44E1-8036-59AAF06D083A}"/>
          </ac:spMkLst>
        </pc:spChg>
        <pc:spChg chg="mod">
          <ac:chgData name="谷澤 有紀(TANIZAWA Yuki)" userId="e12de7c6-006b-49c2-8548-6a70fb1a8324" providerId="ADAL" clId="{BFB67A3A-9D22-44A6-9A2E-F19F2295088B}" dt="2021-10-29T04:37:19.845" v="187" actId="1076"/>
          <ac:spMkLst>
            <pc:docMk/>
            <pc:sldMk cId="1476286441" sldId="259"/>
            <ac:spMk id="20" creationId="{7F494B81-8B06-4DF9-871B-C708757BC37E}"/>
          </ac:spMkLst>
        </pc:spChg>
        <pc:picChg chg="mod">
          <ac:chgData name="谷澤 有紀(TANIZAWA Yuki)" userId="e12de7c6-006b-49c2-8548-6a70fb1a8324" providerId="ADAL" clId="{BFB67A3A-9D22-44A6-9A2E-F19F2295088B}" dt="2021-10-26T08:06:10.042" v="25" actId="1076"/>
          <ac:picMkLst>
            <pc:docMk/>
            <pc:sldMk cId="1476286441" sldId="259"/>
            <ac:picMk id="17" creationId="{86EA6346-9CFD-483E-A6DB-1F0A1A9C5F39}"/>
          </ac:picMkLst>
        </pc:picChg>
        <pc:picChg chg="mod">
          <ac:chgData name="谷澤 有紀(TANIZAWA Yuki)" userId="e12de7c6-006b-49c2-8548-6a70fb1a8324" providerId="ADAL" clId="{BFB67A3A-9D22-44A6-9A2E-F19F2295088B}" dt="2021-10-26T08:06:18.469" v="26" actId="1076"/>
          <ac:picMkLst>
            <pc:docMk/>
            <pc:sldMk cId="1476286441" sldId="259"/>
            <ac:picMk id="18" creationId="{618590CF-8DA0-4F9B-85D9-C25FAD78AF35}"/>
          </ac:picMkLst>
        </pc:picChg>
      </pc:sldChg>
      <pc:sldChg chg="modSp mod">
        <pc:chgData name="谷澤 有紀(TANIZAWA Yuki)" userId="e12de7c6-006b-49c2-8548-6a70fb1a8324" providerId="ADAL" clId="{BFB67A3A-9D22-44A6-9A2E-F19F2295088B}" dt="2021-10-29T04:36:20.876" v="186" actId="1076"/>
        <pc:sldMkLst>
          <pc:docMk/>
          <pc:sldMk cId="374560149" sldId="260"/>
        </pc:sldMkLst>
        <pc:spChg chg="mod">
          <ac:chgData name="谷澤 有紀(TANIZAWA Yuki)" userId="e12de7c6-006b-49c2-8548-6a70fb1a8324" providerId="ADAL" clId="{BFB67A3A-9D22-44A6-9A2E-F19F2295088B}" dt="2021-10-29T04:36:20.876" v="186" actId="1076"/>
          <ac:spMkLst>
            <pc:docMk/>
            <pc:sldMk cId="374560149" sldId="260"/>
            <ac:spMk id="7" creationId="{C3E03A87-3A69-4F2C-BA04-69ABFFE1779F}"/>
          </ac:spMkLst>
        </pc:spChg>
      </pc:sldChg>
      <pc:sldChg chg="addSp delSp modSp mod">
        <pc:chgData name="谷澤 有紀(TANIZAWA Yuki)" userId="e12de7c6-006b-49c2-8548-6a70fb1a8324" providerId="ADAL" clId="{BFB67A3A-9D22-44A6-9A2E-F19F2295088B}" dt="2021-10-29T04:36:13.271" v="185" actId="1076"/>
        <pc:sldMkLst>
          <pc:docMk/>
          <pc:sldMk cId="4209178215" sldId="261"/>
        </pc:sldMkLst>
        <pc:spChg chg="mod">
          <ac:chgData name="谷澤 有紀(TANIZAWA Yuki)" userId="e12de7c6-006b-49c2-8548-6a70fb1a8324" providerId="ADAL" clId="{BFB67A3A-9D22-44A6-9A2E-F19F2295088B}" dt="2021-10-26T08:04:57.052" v="17" actId="14100"/>
          <ac:spMkLst>
            <pc:docMk/>
            <pc:sldMk cId="4209178215" sldId="261"/>
            <ac:spMk id="4" creationId="{5577E405-E413-4EA8-B1AE-934DC618EFB5}"/>
          </ac:spMkLst>
        </pc:spChg>
        <pc:spChg chg="mod">
          <ac:chgData name="谷澤 有紀(TANIZAWA Yuki)" userId="e12de7c6-006b-49c2-8548-6a70fb1a8324" providerId="ADAL" clId="{BFB67A3A-9D22-44A6-9A2E-F19F2295088B}" dt="2021-10-29T04:36:13.271" v="185" actId="1076"/>
          <ac:spMkLst>
            <pc:docMk/>
            <pc:sldMk cId="4209178215" sldId="261"/>
            <ac:spMk id="7" creationId="{ADDE4190-CF61-491A-A8EC-DA64094E51EB}"/>
          </ac:spMkLst>
        </pc:spChg>
        <pc:spChg chg="del">
          <ac:chgData name="谷澤 有紀(TANIZAWA Yuki)" userId="e12de7c6-006b-49c2-8548-6a70fb1a8324" providerId="ADAL" clId="{BFB67A3A-9D22-44A6-9A2E-F19F2295088B}" dt="2021-10-29T04:33:43.790" v="171" actId="478"/>
          <ac:spMkLst>
            <pc:docMk/>
            <pc:sldMk cId="4209178215" sldId="261"/>
            <ac:spMk id="9" creationId="{6C417510-1317-490E-8574-C378D8327201}"/>
          </ac:spMkLst>
        </pc:spChg>
        <pc:spChg chg="del">
          <ac:chgData name="谷澤 有紀(TANIZAWA Yuki)" userId="e12de7c6-006b-49c2-8548-6a70fb1a8324" providerId="ADAL" clId="{BFB67A3A-9D22-44A6-9A2E-F19F2295088B}" dt="2021-10-29T04:33:20.373" v="167" actId="478"/>
          <ac:spMkLst>
            <pc:docMk/>
            <pc:sldMk cId="4209178215" sldId="261"/>
            <ac:spMk id="10" creationId="{384A5E5A-C6F3-48C9-AD0F-F7793344E68F}"/>
          </ac:spMkLst>
        </pc:spChg>
        <pc:spChg chg="add mod">
          <ac:chgData name="谷澤 有紀(TANIZAWA Yuki)" userId="e12de7c6-006b-49c2-8548-6a70fb1a8324" providerId="ADAL" clId="{BFB67A3A-9D22-44A6-9A2E-F19F2295088B}" dt="2021-10-29T04:34:43.805" v="178" actId="207"/>
          <ac:spMkLst>
            <pc:docMk/>
            <pc:sldMk cId="4209178215" sldId="261"/>
            <ac:spMk id="11" creationId="{A8D83456-C7FB-4674-A2F4-5023928D296F}"/>
          </ac:spMkLst>
        </pc:spChg>
        <pc:spChg chg="add mod">
          <ac:chgData name="谷澤 有紀(TANIZAWA Yuki)" userId="e12de7c6-006b-49c2-8548-6a70fb1a8324" providerId="ADAL" clId="{BFB67A3A-9D22-44A6-9A2E-F19F2295088B}" dt="2021-10-29T04:35:01.984" v="182" actId="1076"/>
          <ac:spMkLst>
            <pc:docMk/>
            <pc:sldMk cId="4209178215" sldId="261"/>
            <ac:spMk id="13" creationId="{000044EA-79CB-40EF-8209-BFCD27ADB923}"/>
          </ac:spMkLst>
        </pc:spChg>
        <pc:spChg chg="del">
          <ac:chgData name="谷澤 有紀(TANIZAWA Yuki)" userId="e12de7c6-006b-49c2-8548-6a70fb1a8324" providerId="ADAL" clId="{BFB67A3A-9D22-44A6-9A2E-F19F2295088B}" dt="2021-10-29T04:33:24.888" v="168" actId="478"/>
          <ac:spMkLst>
            <pc:docMk/>
            <pc:sldMk cId="4209178215" sldId="261"/>
            <ac:spMk id="15" creationId="{BFFAF911-AC49-4967-896F-47BFD5344FC1}"/>
          </ac:spMkLst>
        </pc:spChg>
        <pc:picChg chg="add mod">
          <ac:chgData name="谷澤 有紀(TANIZAWA Yuki)" userId="e12de7c6-006b-49c2-8548-6a70fb1a8324" providerId="ADAL" clId="{BFB67A3A-9D22-44A6-9A2E-F19F2295088B}" dt="2021-10-29T04:34:10.470" v="174" actId="1076"/>
          <ac:picMkLst>
            <pc:docMk/>
            <pc:sldMk cId="4209178215" sldId="261"/>
            <ac:picMk id="12" creationId="{64874207-78BB-413C-B89D-088600A4DD0E}"/>
          </ac:picMkLst>
        </pc:picChg>
      </pc:sldChg>
      <pc:sldChg chg="addSp delSp modSp mod">
        <pc:chgData name="谷澤 有紀(TANIZAWA Yuki)" userId="e12de7c6-006b-49c2-8548-6a70fb1a8324" providerId="ADAL" clId="{BFB67A3A-9D22-44A6-9A2E-F19F2295088B}" dt="2021-10-29T04:35:58.477" v="183" actId="1076"/>
        <pc:sldMkLst>
          <pc:docMk/>
          <pc:sldMk cId="1917353178" sldId="262"/>
        </pc:sldMkLst>
        <pc:spChg chg="add mod">
          <ac:chgData name="谷澤 有紀(TANIZAWA Yuki)" userId="e12de7c6-006b-49c2-8548-6a70fb1a8324" providerId="ADAL" clId="{BFB67A3A-9D22-44A6-9A2E-F19F2295088B}" dt="2021-10-28T02:25:56.523" v="165" actId="207"/>
          <ac:spMkLst>
            <pc:docMk/>
            <pc:sldMk cId="1917353178" sldId="262"/>
            <ac:spMk id="5" creationId="{0A54F8AE-3E73-45D5-BAE2-386F288101B7}"/>
          </ac:spMkLst>
        </pc:spChg>
        <pc:spChg chg="del mod">
          <ac:chgData name="谷澤 有紀(TANIZAWA Yuki)" userId="e12de7c6-006b-49c2-8548-6a70fb1a8324" providerId="ADAL" clId="{BFB67A3A-9D22-44A6-9A2E-F19F2295088B}" dt="2021-10-27T04:59:06.521" v="34" actId="478"/>
          <ac:spMkLst>
            <pc:docMk/>
            <pc:sldMk cId="1917353178" sldId="262"/>
            <ac:spMk id="6" creationId="{4F6DDA44-3415-4F6B-843C-3E599A059940}"/>
          </ac:spMkLst>
        </pc:spChg>
        <pc:spChg chg="mod">
          <ac:chgData name="谷澤 有紀(TANIZAWA Yuki)" userId="e12de7c6-006b-49c2-8548-6a70fb1a8324" providerId="ADAL" clId="{BFB67A3A-9D22-44A6-9A2E-F19F2295088B}" dt="2021-10-29T04:35:58.477" v="183" actId="1076"/>
          <ac:spMkLst>
            <pc:docMk/>
            <pc:sldMk cId="1917353178" sldId="262"/>
            <ac:spMk id="7" creationId="{ADDE4190-CF61-491A-A8EC-DA64094E51EB}"/>
          </ac:spMkLst>
        </pc:spChg>
        <pc:spChg chg="del">
          <ac:chgData name="谷澤 有紀(TANIZAWA Yuki)" userId="e12de7c6-006b-49c2-8548-6a70fb1a8324" providerId="ADAL" clId="{BFB67A3A-9D22-44A6-9A2E-F19F2295088B}" dt="2021-10-27T04:59:01.655" v="32" actId="478"/>
          <ac:spMkLst>
            <pc:docMk/>
            <pc:sldMk cId="1917353178" sldId="262"/>
            <ac:spMk id="8" creationId="{61071068-26AE-4CC7-AFD4-ACD2BDEE27B1}"/>
          </ac:spMkLst>
        </pc:spChg>
        <pc:spChg chg="del">
          <ac:chgData name="谷澤 有紀(TANIZAWA Yuki)" userId="e12de7c6-006b-49c2-8548-6a70fb1a8324" providerId="ADAL" clId="{BFB67A3A-9D22-44A6-9A2E-F19F2295088B}" dt="2021-10-27T04:58:59.595" v="31" actId="478"/>
          <ac:spMkLst>
            <pc:docMk/>
            <pc:sldMk cId="1917353178" sldId="262"/>
            <ac:spMk id="9" creationId="{6A93BE4F-F83F-4F9F-A0CC-174FCA662ACA}"/>
          </ac:spMkLst>
        </pc:spChg>
        <pc:spChg chg="add del mod">
          <ac:chgData name="谷澤 有紀(TANIZAWA Yuki)" userId="e12de7c6-006b-49c2-8548-6a70fb1a8324" providerId="ADAL" clId="{BFB67A3A-9D22-44A6-9A2E-F19F2295088B}" dt="2021-10-28T02:25:23.117" v="163" actId="478"/>
          <ac:spMkLst>
            <pc:docMk/>
            <pc:sldMk cId="1917353178" sldId="262"/>
            <ac:spMk id="11" creationId="{568C88EE-57EF-45D1-98C5-D6BDD896F6E0}"/>
          </ac:spMkLst>
        </pc:spChg>
        <pc:spChg chg="add mod">
          <ac:chgData name="谷澤 有紀(TANIZAWA Yuki)" userId="e12de7c6-006b-49c2-8548-6a70fb1a8324" providerId="ADAL" clId="{BFB67A3A-9D22-44A6-9A2E-F19F2295088B}" dt="2021-10-28T02:26:01.147" v="166" actId="207"/>
          <ac:spMkLst>
            <pc:docMk/>
            <pc:sldMk cId="1917353178" sldId="262"/>
            <ac:spMk id="12" creationId="{C82975DC-B6E6-443A-A51D-4F8CD034391A}"/>
          </ac:spMkLst>
        </pc:spChg>
        <pc:picChg chg="add del mod">
          <ac:chgData name="谷澤 有紀(TANIZAWA Yuki)" userId="e12de7c6-006b-49c2-8548-6a70fb1a8324" providerId="ADAL" clId="{BFB67A3A-9D22-44A6-9A2E-F19F2295088B}" dt="2021-10-27T05:06:42.128" v="81" actId="478"/>
          <ac:picMkLst>
            <pc:docMk/>
            <pc:sldMk cId="1917353178" sldId="262"/>
            <ac:picMk id="12" creationId="{389B6BAC-C875-4811-908E-A6EEAC6242B5}"/>
          </ac:picMkLst>
        </pc:picChg>
        <pc:picChg chg="add mod">
          <ac:chgData name="谷澤 有紀(TANIZAWA Yuki)" userId="e12de7c6-006b-49c2-8548-6a70fb1a8324" providerId="ADAL" clId="{BFB67A3A-9D22-44A6-9A2E-F19F2295088B}" dt="2021-10-27T05:07:17.199" v="84" actId="1076"/>
          <ac:picMkLst>
            <pc:docMk/>
            <pc:sldMk cId="1917353178" sldId="262"/>
            <ac:picMk id="13" creationId="{CE2E71F7-7887-4E62-8B31-5B1CCC2649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18D49B-7B62-4E89-BC3E-A44C5502AFDC}" type="datetimeFigureOut">
              <a:rPr kumimoji="1" lang="ja-JP" altLang="en-US" smtClean="0"/>
              <a:t>2021/10/29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E166498-53D9-4864-A52C-E648BADBD8AC}" type="slidenum">
              <a:rPr kumimoji="1" lang="ja-JP" altLang="en-US" smtClean="0"/>
              <a:t>‹#›</a:t>
            </a:fld>
            <a:endParaRPr kumimoji="1" lang="ja-JP" altLang="en-US"/>
          </a:p>
        </p:txBody>
      </p:sp>
    </p:spTree>
    <p:extLst>
      <p:ext uri="{BB962C8B-B14F-4D97-AF65-F5344CB8AC3E}">
        <p14:creationId xmlns:p14="http://schemas.microsoft.com/office/powerpoint/2010/main" val="21117425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4BB90-5E9D-4A80-B1F8-11385AAB9FB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0894691-6B99-480A-82B5-1B19B2D8D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425DDB8-D3AF-44A9-9AA6-F5402D54BA3A}"/>
              </a:ext>
            </a:extLst>
          </p:cNvPr>
          <p:cNvSpPr>
            <a:spLocks noGrp="1"/>
          </p:cNvSpPr>
          <p:nvPr>
            <p:ph type="dt" sz="half" idx="10"/>
          </p:nvPr>
        </p:nvSpPr>
        <p:spPr/>
        <p:txBody>
          <a:bodyPr/>
          <a:lstStyle/>
          <a:p>
            <a:fld id="{F707CEBA-179D-4608-91DC-B04690E50EEF}" type="datetime1">
              <a:rPr kumimoji="1" lang="ja-JP" altLang="en-US" smtClean="0"/>
              <a:t>2021/10/29</a:t>
            </a:fld>
            <a:endParaRPr kumimoji="1" lang="ja-JP" altLang="en-US"/>
          </a:p>
        </p:txBody>
      </p:sp>
      <p:sp>
        <p:nvSpPr>
          <p:cNvPr id="5" name="フッター プレースホルダー 4">
            <a:extLst>
              <a:ext uri="{FF2B5EF4-FFF2-40B4-BE49-F238E27FC236}">
                <a16:creationId xmlns:a16="http://schemas.microsoft.com/office/drawing/2014/main" id="{E1F97B95-E0AF-4936-877E-74E76D6C04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12CCF4-27A7-4C12-86EF-976170FBB24C}"/>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130912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9D6E8D-F8DA-4940-8F11-9923E7735CF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D147A5-0487-439A-9870-A78AAA1CF27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82A011-52ED-4609-8E73-9E73A171D247}"/>
              </a:ext>
            </a:extLst>
          </p:cNvPr>
          <p:cNvSpPr>
            <a:spLocks noGrp="1"/>
          </p:cNvSpPr>
          <p:nvPr>
            <p:ph type="dt" sz="half" idx="10"/>
          </p:nvPr>
        </p:nvSpPr>
        <p:spPr/>
        <p:txBody>
          <a:bodyPr/>
          <a:lstStyle/>
          <a:p>
            <a:fld id="{4502EA69-AA2E-4431-87B2-65AC6ACB3640}" type="datetime1">
              <a:rPr kumimoji="1" lang="ja-JP" altLang="en-US" smtClean="0"/>
              <a:t>2021/10/29</a:t>
            </a:fld>
            <a:endParaRPr kumimoji="1" lang="ja-JP" altLang="en-US"/>
          </a:p>
        </p:txBody>
      </p:sp>
      <p:sp>
        <p:nvSpPr>
          <p:cNvPr id="5" name="フッター プレースホルダー 4">
            <a:extLst>
              <a:ext uri="{FF2B5EF4-FFF2-40B4-BE49-F238E27FC236}">
                <a16:creationId xmlns:a16="http://schemas.microsoft.com/office/drawing/2014/main" id="{05AB8EA1-0F99-4EA8-A1AD-66F0A735E4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FAF5F1-D461-4D95-9552-D423599A66ED}"/>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27267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1702C69-2D42-49DB-906B-16A08806FC5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80F5B2C-E3D1-419E-945F-2103E070E5D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BEEF46-B91F-4D78-83DB-7CA7472BFD1E}"/>
              </a:ext>
            </a:extLst>
          </p:cNvPr>
          <p:cNvSpPr>
            <a:spLocks noGrp="1"/>
          </p:cNvSpPr>
          <p:nvPr>
            <p:ph type="dt" sz="half" idx="10"/>
          </p:nvPr>
        </p:nvSpPr>
        <p:spPr/>
        <p:txBody>
          <a:bodyPr/>
          <a:lstStyle/>
          <a:p>
            <a:fld id="{7588DC31-88F0-4104-AB58-C72EA738D08A}" type="datetime1">
              <a:rPr kumimoji="1" lang="ja-JP" altLang="en-US" smtClean="0"/>
              <a:t>2021/10/29</a:t>
            </a:fld>
            <a:endParaRPr kumimoji="1" lang="ja-JP" altLang="en-US"/>
          </a:p>
        </p:txBody>
      </p:sp>
      <p:sp>
        <p:nvSpPr>
          <p:cNvPr id="5" name="フッター プレースホルダー 4">
            <a:extLst>
              <a:ext uri="{FF2B5EF4-FFF2-40B4-BE49-F238E27FC236}">
                <a16:creationId xmlns:a16="http://schemas.microsoft.com/office/drawing/2014/main" id="{8A909A4D-00F8-46D9-9F10-D8CD3AAB59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6312324-9C7E-4DB5-9A2F-503B2CE38A77}"/>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298559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CE87F2-67F9-4E7B-9757-A8AD88030B0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F3991E-18C5-40CF-A052-E03E41B225E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98E6AB-E584-41BD-AAFC-B00EE3128C8D}"/>
              </a:ext>
            </a:extLst>
          </p:cNvPr>
          <p:cNvSpPr>
            <a:spLocks noGrp="1"/>
          </p:cNvSpPr>
          <p:nvPr>
            <p:ph type="dt" sz="half" idx="10"/>
          </p:nvPr>
        </p:nvSpPr>
        <p:spPr/>
        <p:txBody>
          <a:bodyPr/>
          <a:lstStyle/>
          <a:p>
            <a:fld id="{A93677FC-C4B6-4DB9-85A4-374035EB7D15}" type="datetime1">
              <a:rPr kumimoji="1" lang="ja-JP" altLang="en-US" smtClean="0"/>
              <a:t>2021/10/29</a:t>
            </a:fld>
            <a:endParaRPr kumimoji="1" lang="ja-JP" altLang="en-US"/>
          </a:p>
        </p:txBody>
      </p:sp>
      <p:sp>
        <p:nvSpPr>
          <p:cNvPr id="5" name="フッター プレースホルダー 4">
            <a:extLst>
              <a:ext uri="{FF2B5EF4-FFF2-40B4-BE49-F238E27FC236}">
                <a16:creationId xmlns:a16="http://schemas.microsoft.com/office/drawing/2014/main" id="{1F819255-72A6-4766-9EBE-2CEAD17EF8D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340E8C-A362-413C-A030-684BDE097E62}"/>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8302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097CB5-A034-405F-8EE2-7809791B8EB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0CBFED-66C3-4024-81AD-B2A77BE6EA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33DE19-EABA-4052-AD06-FFA6D23D6F0E}"/>
              </a:ext>
            </a:extLst>
          </p:cNvPr>
          <p:cNvSpPr>
            <a:spLocks noGrp="1"/>
          </p:cNvSpPr>
          <p:nvPr>
            <p:ph type="dt" sz="half" idx="10"/>
          </p:nvPr>
        </p:nvSpPr>
        <p:spPr/>
        <p:txBody>
          <a:bodyPr/>
          <a:lstStyle/>
          <a:p>
            <a:fld id="{0DD44050-B763-466B-A26D-2C59ED0FB239}" type="datetime1">
              <a:rPr kumimoji="1" lang="ja-JP" altLang="en-US" smtClean="0"/>
              <a:t>2021/10/29</a:t>
            </a:fld>
            <a:endParaRPr kumimoji="1" lang="ja-JP" altLang="en-US"/>
          </a:p>
        </p:txBody>
      </p:sp>
      <p:sp>
        <p:nvSpPr>
          <p:cNvPr id="5" name="フッター プレースホルダー 4">
            <a:extLst>
              <a:ext uri="{FF2B5EF4-FFF2-40B4-BE49-F238E27FC236}">
                <a16:creationId xmlns:a16="http://schemas.microsoft.com/office/drawing/2014/main" id="{3E54FD0C-6472-4D2C-B97B-8104EB007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75B12E-15B5-43B6-9056-1DD3D3BB8650}"/>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49930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8C8827-247C-4F57-8CA1-19ACB46120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837020-FF4A-4EF1-8E32-7BECAD83A7E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460205E-7CE8-4732-8D3A-1522AE3E51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40061EA-D39C-44D4-BFF7-FB4521E3E4CA}"/>
              </a:ext>
            </a:extLst>
          </p:cNvPr>
          <p:cNvSpPr>
            <a:spLocks noGrp="1"/>
          </p:cNvSpPr>
          <p:nvPr>
            <p:ph type="dt" sz="half" idx="10"/>
          </p:nvPr>
        </p:nvSpPr>
        <p:spPr/>
        <p:txBody>
          <a:bodyPr/>
          <a:lstStyle/>
          <a:p>
            <a:fld id="{76516C2E-A47B-4696-973B-062345B39493}" type="datetime1">
              <a:rPr kumimoji="1" lang="ja-JP" altLang="en-US" smtClean="0"/>
              <a:t>2021/10/29</a:t>
            </a:fld>
            <a:endParaRPr kumimoji="1" lang="ja-JP" altLang="en-US"/>
          </a:p>
        </p:txBody>
      </p:sp>
      <p:sp>
        <p:nvSpPr>
          <p:cNvPr id="6" name="フッター プレースホルダー 5">
            <a:extLst>
              <a:ext uri="{FF2B5EF4-FFF2-40B4-BE49-F238E27FC236}">
                <a16:creationId xmlns:a16="http://schemas.microsoft.com/office/drawing/2014/main" id="{F8D8D0E8-9C6A-491B-8BFB-842603D09A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6B58BB-1191-47F8-9A7A-BE7D301EE3A8}"/>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93115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29A2E2-0907-4AE5-8A77-ACFCEB09745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7F4199A-5014-49F7-A5B3-655F74AAF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6B18E03-8FE9-4FF9-93E8-B490E10948E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907B018-7BA6-49E0-B715-29419E9CC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3A79D00-9D43-4C74-AFAD-8ACBABF079F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D10BEC2-6D9F-4FFE-9378-38FDFFCBF5EF}"/>
              </a:ext>
            </a:extLst>
          </p:cNvPr>
          <p:cNvSpPr>
            <a:spLocks noGrp="1"/>
          </p:cNvSpPr>
          <p:nvPr>
            <p:ph type="dt" sz="half" idx="10"/>
          </p:nvPr>
        </p:nvSpPr>
        <p:spPr/>
        <p:txBody>
          <a:bodyPr/>
          <a:lstStyle/>
          <a:p>
            <a:fld id="{87DDDD11-A18F-4843-BB94-A017D1DDA176}" type="datetime1">
              <a:rPr kumimoji="1" lang="ja-JP" altLang="en-US" smtClean="0"/>
              <a:t>2021/10/29</a:t>
            </a:fld>
            <a:endParaRPr kumimoji="1" lang="ja-JP" altLang="en-US"/>
          </a:p>
        </p:txBody>
      </p:sp>
      <p:sp>
        <p:nvSpPr>
          <p:cNvPr id="8" name="フッター プレースホルダー 7">
            <a:extLst>
              <a:ext uri="{FF2B5EF4-FFF2-40B4-BE49-F238E27FC236}">
                <a16:creationId xmlns:a16="http://schemas.microsoft.com/office/drawing/2014/main" id="{77A031A2-1627-4B9E-A113-AE1210408D5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00572FE-C717-4405-99A7-F5FC968A08AA}"/>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268902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5F28E6-DDE4-4AFC-90D4-9B2F59A212E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8E116CD-EBE2-4817-A8AD-78989D30D382}"/>
              </a:ext>
            </a:extLst>
          </p:cNvPr>
          <p:cNvSpPr>
            <a:spLocks noGrp="1"/>
          </p:cNvSpPr>
          <p:nvPr>
            <p:ph type="dt" sz="half" idx="10"/>
          </p:nvPr>
        </p:nvSpPr>
        <p:spPr/>
        <p:txBody>
          <a:bodyPr/>
          <a:lstStyle/>
          <a:p>
            <a:fld id="{D1332FA5-B8D6-47E0-8158-AE31FB0825C6}" type="datetime1">
              <a:rPr kumimoji="1" lang="ja-JP" altLang="en-US" smtClean="0"/>
              <a:t>2021/10/29</a:t>
            </a:fld>
            <a:endParaRPr kumimoji="1" lang="ja-JP" altLang="en-US"/>
          </a:p>
        </p:txBody>
      </p:sp>
      <p:sp>
        <p:nvSpPr>
          <p:cNvPr id="4" name="フッター プレースホルダー 3">
            <a:extLst>
              <a:ext uri="{FF2B5EF4-FFF2-40B4-BE49-F238E27FC236}">
                <a16:creationId xmlns:a16="http://schemas.microsoft.com/office/drawing/2014/main" id="{4D944CC6-63A5-4961-8025-6A1795ABA2B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26A80FC-795C-4302-AD8D-E9D71DAB1F51}"/>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39921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A5A6F78-1DC9-42B2-B9C1-FF017317ED3F}"/>
              </a:ext>
            </a:extLst>
          </p:cNvPr>
          <p:cNvSpPr>
            <a:spLocks noGrp="1"/>
          </p:cNvSpPr>
          <p:nvPr>
            <p:ph type="dt" sz="half" idx="10"/>
          </p:nvPr>
        </p:nvSpPr>
        <p:spPr/>
        <p:txBody>
          <a:bodyPr/>
          <a:lstStyle/>
          <a:p>
            <a:fld id="{CADFED41-8666-4964-8EC2-60006650B63B}" type="datetime1">
              <a:rPr kumimoji="1" lang="ja-JP" altLang="en-US" smtClean="0"/>
              <a:t>2021/10/29</a:t>
            </a:fld>
            <a:endParaRPr kumimoji="1" lang="ja-JP" altLang="en-US"/>
          </a:p>
        </p:txBody>
      </p:sp>
      <p:sp>
        <p:nvSpPr>
          <p:cNvPr id="3" name="フッター プレースホルダー 2">
            <a:extLst>
              <a:ext uri="{FF2B5EF4-FFF2-40B4-BE49-F238E27FC236}">
                <a16:creationId xmlns:a16="http://schemas.microsoft.com/office/drawing/2014/main" id="{DD12258C-843E-4EA5-A2E6-9D0A2F0719A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14507D-7935-4224-B658-99961E983A16}"/>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331295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21A3E1-2299-4425-B243-EF48AB0A9E5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6C7D573-0D3D-47D1-B0C9-F008D8CC3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A40A34-B798-45C7-A1CE-124198927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7BE6EA1-7751-4425-8A25-4FB781C635FB}"/>
              </a:ext>
            </a:extLst>
          </p:cNvPr>
          <p:cNvSpPr>
            <a:spLocks noGrp="1"/>
          </p:cNvSpPr>
          <p:nvPr>
            <p:ph type="dt" sz="half" idx="10"/>
          </p:nvPr>
        </p:nvSpPr>
        <p:spPr/>
        <p:txBody>
          <a:bodyPr/>
          <a:lstStyle/>
          <a:p>
            <a:fld id="{C45D6138-2E4C-4DAA-915C-44AB01C4667F}" type="datetime1">
              <a:rPr kumimoji="1" lang="ja-JP" altLang="en-US" smtClean="0"/>
              <a:t>2021/10/29</a:t>
            </a:fld>
            <a:endParaRPr kumimoji="1" lang="ja-JP" altLang="en-US"/>
          </a:p>
        </p:txBody>
      </p:sp>
      <p:sp>
        <p:nvSpPr>
          <p:cNvPr id="6" name="フッター プレースホルダー 5">
            <a:extLst>
              <a:ext uri="{FF2B5EF4-FFF2-40B4-BE49-F238E27FC236}">
                <a16:creationId xmlns:a16="http://schemas.microsoft.com/office/drawing/2014/main" id="{E3E9E7B2-268A-4AF3-B2D0-7DEFBE8256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72E29E-CD51-4350-A066-92EF137A1DA8}"/>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149361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3EE7B7-AB34-471B-8FDB-9F7F47F1154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DD3C071-EBB6-4794-BAF4-734D2197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64832AA-134A-46EF-9801-FA82D42D9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BC0BCD-AD90-4DCA-8398-A609E38BEF2C}"/>
              </a:ext>
            </a:extLst>
          </p:cNvPr>
          <p:cNvSpPr>
            <a:spLocks noGrp="1"/>
          </p:cNvSpPr>
          <p:nvPr>
            <p:ph type="dt" sz="half" idx="10"/>
          </p:nvPr>
        </p:nvSpPr>
        <p:spPr/>
        <p:txBody>
          <a:bodyPr/>
          <a:lstStyle/>
          <a:p>
            <a:fld id="{49114FF7-0A08-4AC1-A0E3-1B9BE0DCBD6C}" type="datetime1">
              <a:rPr kumimoji="1" lang="ja-JP" altLang="en-US" smtClean="0"/>
              <a:t>2021/10/29</a:t>
            </a:fld>
            <a:endParaRPr kumimoji="1" lang="ja-JP" altLang="en-US"/>
          </a:p>
        </p:txBody>
      </p:sp>
      <p:sp>
        <p:nvSpPr>
          <p:cNvPr id="6" name="フッター プレースホルダー 5">
            <a:extLst>
              <a:ext uri="{FF2B5EF4-FFF2-40B4-BE49-F238E27FC236}">
                <a16:creationId xmlns:a16="http://schemas.microsoft.com/office/drawing/2014/main" id="{BAEEF9A6-E79B-4EB0-B748-39708AB617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E4E9E4-A8E1-47F5-9185-165F4DAA9CB3}"/>
              </a:ext>
            </a:extLst>
          </p:cNvPr>
          <p:cNvSpPr>
            <a:spLocks noGrp="1"/>
          </p:cNvSpPr>
          <p:nvPr>
            <p:ph type="sldNum" sz="quarter" idx="12"/>
          </p:nvPr>
        </p:nvSpPr>
        <p:spPr/>
        <p:txBody>
          <a:body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109774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5A47399-56CC-407A-824C-1E128B4C8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82AC6DC-7DFC-4175-98BA-3CB85B213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9B5E3E-2FE5-48FA-80FF-14FA6674A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39786-A0DB-4C1B-9B79-806B292F0746}" type="datetime1">
              <a:rPr kumimoji="1" lang="ja-JP" altLang="en-US" smtClean="0"/>
              <a:t>2021/10/29</a:t>
            </a:fld>
            <a:endParaRPr kumimoji="1" lang="ja-JP" altLang="en-US"/>
          </a:p>
        </p:txBody>
      </p:sp>
      <p:sp>
        <p:nvSpPr>
          <p:cNvPr id="5" name="フッター プレースホルダー 4">
            <a:extLst>
              <a:ext uri="{FF2B5EF4-FFF2-40B4-BE49-F238E27FC236}">
                <a16:creationId xmlns:a16="http://schemas.microsoft.com/office/drawing/2014/main" id="{5A514C7B-5960-4AE5-8755-BEB31A4A1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626FBB8-9BD0-4C90-A393-4F1DCC14B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286C3-E247-4D76-8C45-6C0F65AF567B}" type="slidenum">
              <a:rPr kumimoji="1" lang="ja-JP" altLang="en-US" smtClean="0"/>
              <a:t>‹#›</a:t>
            </a:fld>
            <a:endParaRPr kumimoji="1" lang="ja-JP" altLang="en-US"/>
          </a:p>
        </p:txBody>
      </p:sp>
    </p:spTree>
    <p:extLst>
      <p:ext uri="{BB962C8B-B14F-4D97-AF65-F5344CB8AC3E}">
        <p14:creationId xmlns:p14="http://schemas.microsoft.com/office/powerpoint/2010/main" val="3097981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3D4243AA-FCF0-415E-935D-7646B67FEBD8}"/>
              </a:ext>
            </a:extLst>
          </p:cNvPr>
          <p:cNvSpPr/>
          <p:nvPr/>
        </p:nvSpPr>
        <p:spPr>
          <a:xfrm>
            <a:off x="2433637" y="3148340"/>
            <a:ext cx="7653338" cy="219955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9EFDDFC-B984-446F-BDAF-C8E7E7BBCE1F}"/>
              </a:ext>
            </a:extLst>
          </p:cNvPr>
          <p:cNvSpPr>
            <a:spLocks noGrp="1"/>
          </p:cNvSpPr>
          <p:nvPr>
            <p:ph type="ctrTitle"/>
          </p:nvPr>
        </p:nvSpPr>
        <p:spPr>
          <a:xfrm>
            <a:off x="1131093" y="647944"/>
            <a:ext cx="10258426" cy="1519237"/>
          </a:xfrm>
        </p:spPr>
        <p:txBody>
          <a:bodyPr>
            <a:normAutofit/>
          </a:bodyPr>
          <a:lstStyle/>
          <a:p>
            <a:r>
              <a:rPr kumimoji="1" lang="ja-JP" altLang="en-US" sz="4400" b="1" dirty="0">
                <a:latin typeface="ＤＦ特太ゴシック体" panose="020B0509000000000000" pitchFamily="49" charset="-128"/>
                <a:ea typeface="ＤＦ特太ゴシック体" panose="020B0509000000000000" pitchFamily="49" charset="-128"/>
              </a:rPr>
              <a:t>マイナンバーカードの取得促進に向けた取組事例集</a:t>
            </a:r>
          </a:p>
        </p:txBody>
      </p:sp>
      <p:sp>
        <p:nvSpPr>
          <p:cNvPr id="3" name="字幕 2">
            <a:extLst>
              <a:ext uri="{FF2B5EF4-FFF2-40B4-BE49-F238E27FC236}">
                <a16:creationId xmlns:a16="http://schemas.microsoft.com/office/drawing/2014/main" id="{BDDA50BE-C02E-48A7-93B5-8D1C5AC7DABE}"/>
              </a:ext>
            </a:extLst>
          </p:cNvPr>
          <p:cNvSpPr>
            <a:spLocks noGrp="1"/>
          </p:cNvSpPr>
          <p:nvPr>
            <p:ph type="subTitle" idx="1"/>
          </p:nvPr>
        </p:nvSpPr>
        <p:spPr>
          <a:xfrm>
            <a:off x="1524000" y="6121608"/>
            <a:ext cx="9144000" cy="465137"/>
          </a:xfrm>
        </p:spPr>
        <p:txBody>
          <a:bodyPr>
            <a:normAutofit/>
          </a:bodyPr>
          <a:lstStyle/>
          <a:p>
            <a:r>
              <a:rPr lang="ja-JP" altLang="en-US" dirty="0">
                <a:latin typeface="ＤＦ特太ゴシック体" panose="020B0509000000000000" pitchFamily="49" charset="-128"/>
                <a:ea typeface="ＤＦ特太ゴシック体" panose="020B0509000000000000" pitchFamily="49" charset="-128"/>
              </a:rPr>
              <a:t>令和３年</a:t>
            </a:r>
            <a:r>
              <a:rPr lang="en-US" altLang="ja-JP" dirty="0">
                <a:latin typeface="ＤＦ特太ゴシック体" panose="020B0509000000000000" pitchFamily="49" charset="-128"/>
                <a:ea typeface="ＤＦ特太ゴシック体" panose="020B0509000000000000" pitchFamily="49" charset="-128"/>
              </a:rPr>
              <a:t>11</a:t>
            </a:r>
            <a:r>
              <a:rPr lang="ja-JP" altLang="en-US" dirty="0">
                <a:latin typeface="ＤＦ特太ゴシック体" panose="020B0509000000000000" pitchFamily="49" charset="-128"/>
                <a:ea typeface="ＤＦ特太ゴシック体" panose="020B0509000000000000" pitchFamily="49" charset="-128"/>
              </a:rPr>
              <a:t>月　デジタル庁</a:t>
            </a:r>
            <a:endParaRPr kumimoji="1" lang="ja-JP" altLang="en-US" dirty="0">
              <a:latin typeface="ＤＦ特太ゴシック体" panose="020B0509000000000000" pitchFamily="49" charset="-128"/>
              <a:ea typeface="ＤＦ特太ゴシック体" panose="020B0509000000000000" pitchFamily="49" charset="-128"/>
            </a:endParaRPr>
          </a:p>
        </p:txBody>
      </p:sp>
      <p:pic>
        <p:nvPicPr>
          <p:cNvPr id="4" name="図 3">
            <a:extLst>
              <a:ext uri="{FF2B5EF4-FFF2-40B4-BE49-F238E27FC236}">
                <a16:creationId xmlns:a16="http://schemas.microsoft.com/office/drawing/2014/main" id="{A13E0AAE-AB1C-4BA1-A2C4-C7797818AC9A}"/>
              </a:ext>
            </a:extLst>
          </p:cNvPr>
          <p:cNvPicPr>
            <a:picLocks noChangeAspect="1"/>
          </p:cNvPicPr>
          <p:nvPr/>
        </p:nvPicPr>
        <p:blipFill>
          <a:blip r:embed="rId2"/>
          <a:stretch>
            <a:fillRect/>
          </a:stretch>
        </p:blipFill>
        <p:spPr>
          <a:xfrm>
            <a:off x="8229600" y="5806364"/>
            <a:ext cx="507718" cy="780381"/>
          </a:xfrm>
          <a:prstGeom prst="rect">
            <a:avLst/>
          </a:prstGeom>
        </p:spPr>
      </p:pic>
      <p:sp>
        <p:nvSpPr>
          <p:cNvPr id="7" name="テキスト ボックス 6">
            <a:extLst>
              <a:ext uri="{FF2B5EF4-FFF2-40B4-BE49-F238E27FC236}">
                <a16:creationId xmlns:a16="http://schemas.microsoft.com/office/drawing/2014/main" id="{5DA73A18-1C6C-4318-AF7E-ED999E2E9A4D}"/>
              </a:ext>
            </a:extLst>
          </p:cNvPr>
          <p:cNvSpPr txBox="1"/>
          <p:nvPr/>
        </p:nvSpPr>
        <p:spPr>
          <a:xfrm>
            <a:off x="2519362" y="3753988"/>
            <a:ext cx="7153276" cy="1200329"/>
          </a:xfrm>
          <a:prstGeom prst="rect">
            <a:avLst/>
          </a:prstGeom>
          <a:noFill/>
        </p:spPr>
        <p:txBody>
          <a:bodyPr wrap="square" rtlCol="0">
            <a:spAutoFit/>
          </a:bodyPr>
          <a:lstStyle/>
          <a:p>
            <a:r>
              <a:rPr lang="ja-JP" altLang="en-US" sz="2400" dirty="0">
                <a:latin typeface="ＤＦ特太ゴシック体" panose="020B0509000000000000" pitchFamily="49" charset="-128"/>
                <a:ea typeface="ＤＦ特太ゴシック体" panose="020B0509000000000000" pitchFamily="49" charset="-128"/>
              </a:rPr>
              <a:t>　　１</a:t>
            </a:r>
            <a:r>
              <a:rPr lang="en-US" altLang="ja-JP" sz="2400" dirty="0">
                <a:latin typeface="ＤＦ特太ゴシック体" panose="020B0509000000000000" pitchFamily="49" charset="-128"/>
                <a:ea typeface="ＤＦ特太ゴシック体" panose="020B0509000000000000" pitchFamily="49" charset="-128"/>
              </a:rPr>
              <a:t>. </a:t>
            </a:r>
            <a:r>
              <a:rPr lang="ja-JP" altLang="en-US" sz="2400" dirty="0">
                <a:latin typeface="ＤＦ特太ゴシック体" panose="020B0509000000000000" pitchFamily="49" charset="-128"/>
                <a:ea typeface="ＤＦ特太ゴシック体" panose="020B0509000000000000" pitchFamily="49" charset="-128"/>
              </a:rPr>
              <a:t>自治体との連携　　　　　　　　</a:t>
            </a:r>
            <a:r>
              <a:rPr lang="en-US" altLang="ja-JP" sz="2400" dirty="0">
                <a:latin typeface="ＤＦ特太ゴシック体" panose="020B0509000000000000" pitchFamily="49" charset="-128"/>
                <a:ea typeface="ＤＦ特太ゴシック体" panose="020B0509000000000000" pitchFamily="49" charset="-128"/>
              </a:rPr>
              <a:t>… p</a:t>
            </a:r>
            <a:r>
              <a:rPr lang="ja-JP" altLang="en-US" sz="2400" dirty="0">
                <a:latin typeface="ＤＦ特太ゴシック体" panose="020B0509000000000000" pitchFamily="49" charset="-128"/>
                <a:ea typeface="ＤＦ特太ゴシック体" panose="020B0509000000000000" pitchFamily="49" charset="-128"/>
              </a:rPr>
              <a:t>１</a:t>
            </a:r>
            <a:endParaRPr lang="en-US" altLang="ja-JP" sz="2400" dirty="0">
              <a:latin typeface="ＤＦ特太ゴシック体" panose="020B0509000000000000" pitchFamily="49" charset="-128"/>
              <a:ea typeface="ＤＦ特太ゴシック体" panose="020B0509000000000000" pitchFamily="49" charset="-128"/>
            </a:endParaRPr>
          </a:p>
          <a:p>
            <a:r>
              <a:rPr kumimoji="1" lang="ja-JP" altLang="en-US" sz="2400" dirty="0">
                <a:latin typeface="ＤＦ特太ゴシック体" panose="020B0509000000000000" pitchFamily="49" charset="-128"/>
                <a:ea typeface="ＤＦ特太ゴシック体" panose="020B0509000000000000" pitchFamily="49" charset="-128"/>
              </a:rPr>
              <a:t>　　２</a:t>
            </a:r>
            <a:r>
              <a:rPr lang="en-US" altLang="ja-JP" sz="2400" dirty="0">
                <a:latin typeface="ＤＦ特太ゴシック体" panose="020B0509000000000000" pitchFamily="49" charset="-128"/>
                <a:ea typeface="ＤＦ特太ゴシック体" panose="020B0509000000000000" pitchFamily="49" charset="-128"/>
              </a:rPr>
              <a:t>. </a:t>
            </a:r>
            <a:r>
              <a:rPr lang="ja-JP" altLang="en-US" sz="2400" dirty="0">
                <a:latin typeface="ＤＦ特太ゴシック体" panose="020B0509000000000000" pitchFamily="49" charset="-128"/>
                <a:ea typeface="ＤＦ特太ゴシック体" panose="020B0509000000000000" pitchFamily="49" charset="-128"/>
              </a:rPr>
              <a:t>広報誌・機関誌等による周知　　</a:t>
            </a:r>
            <a:r>
              <a:rPr lang="en-US" altLang="ja-JP" sz="2400" dirty="0">
                <a:latin typeface="ＤＦ特太ゴシック体" panose="020B0509000000000000" pitchFamily="49" charset="-128"/>
                <a:ea typeface="ＤＦ特太ゴシック体" panose="020B0509000000000000" pitchFamily="49" charset="-128"/>
              </a:rPr>
              <a:t>… p</a:t>
            </a:r>
            <a:r>
              <a:rPr lang="ja-JP" altLang="en-US" sz="2400" dirty="0">
                <a:latin typeface="ＤＦ特太ゴシック体" panose="020B0509000000000000" pitchFamily="49" charset="-128"/>
                <a:ea typeface="ＤＦ特太ゴシック体" panose="020B0509000000000000" pitchFamily="49" charset="-128"/>
              </a:rPr>
              <a:t>２</a:t>
            </a:r>
            <a:endParaRPr lang="en-US" altLang="ja-JP" sz="2400" dirty="0">
              <a:latin typeface="ＤＦ特太ゴシック体" panose="020B0509000000000000" pitchFamily="49" charset="-128"/>
              <a:ea typeface="ＤＦ特太ゴシック体" panose="020B0509000000000000" pitchFamily="49" charset="-128"/>
            </a:endParaRPr>
          </a:p>
          <a:p>
            <a:r>
              <a:rPr kumimoji="1" lang="ja-JP" altLang="en-US" sz="2400" dirty="0">
                <a:latin typeface="ＤＦ特太ゴシック体" panose="020B0509000000000000" pitchFamily="49" charset="-128"/>
                <a:ea typeface="ＤＦ特太ゴシック体" panose="020B0509000000000000" pitchFamily="49" charset="-128"/>
              </a:rPr>
              <a:t>　　３</a:t>
            </a:r>
            <a:r>
              <a:rPr kumimoji="1" lang="en-US" altLang="ja-JP" sz="2400" dirty="0">
                <a:latin typeface="ＤＦ特太ゴシック体" panose="020B0509000000000000" pitchFamily="49" charset="-128"/>
                <a:ea typeface="ＤＦ特太ゴシック体" panose="020B0509000000000000" pitchFamily="49" charset="-128"/>
              </a:rPr>
              <a:t>. </a:t>
            </a:r>
            <a:r>
              <a:rPr kumimoji="1" lang="ja-JP" altLang="en-US" sz="2400" dirty="0">
                <a:latin typeface="ＤＦ特太ゴシック体" panose="020B0509000000000000" pitchFamily="49" charset="-128"/>
                <a:ea typeface="ＤＦ特太ゴシック体" panose="020B0509000000000000" pitchFamily="49" charset="-128"/>
              </a:rPr>
              <a:t>独自の取組　　　　　　　　　　</a:t>
            </a:r>
            <a:r>
              <a:rPr kumimoji="1" lang="en-US" altLang="ja-JP" sz="2400" dirty="0">
                <a:latin typeface="ＤＦ特太ゴシック体" panose="020B0509000000000000" pitchFamily="49" charset="-128"/>
                <a:ea typeface="ＤＦ特太ゴシック体" panose="020B0509000000000000" pitchFamily="49" charset="-128"/>
              </a:rPr>
              <a:t>… p</a:t>
            </a:r>
            <a:r>
              <a:rPr kumimoji="1" lang="ja-JP" altLang="en-US" sz="2400" dirty="0">
                <a:latin typeface="ＤＦ特太ゴシック体" panose="020B0509000000000000" pitchFamily="49" charset="-128"/>
                <a:ea typeface="ＤＦ特太ゴシック体" panose="020B0509000000000000" pitchFamily="49" charset="-128"/>
              </a:rPr>
              <a:t>３</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5" name="テキスト ボックス 4">
            <a:extLst>
              <a:ext uri="{FF2B5EF4-FFF2-40B4-BE49-F238E27FC236}">
                <a16:creationId xmlns:a16="http://schemas.microsoft.com/office/drawing/2014/main" id="{B0B4BD82-6935-4454-8B48-D6297038E342}"/>
              </a:ext>
            </a:extLst>
          </p:cNvPr>
          <p:cNvSpPr txBox="1"/>
          <p:nvPr/>
        </p:nvSpPr>
        <p:spPr>
          <a:xfrm>
            <a:off x="3252787" y="2886730"/>
            <a:ext cx="6015038" cy="523220"/>
          </a:xfrm>
          <a:prstGeom prst="rect">
            <a:avLst/>
          </a:prstGeom>
          <a:solidFill>
            <a:schemeClr val="bg1"/>
          </a:solidFill>
          <a:ln w="28575">
            <a:solidFill>
              <a:srgbClr val="0070C0"/>
            </a:solidFill>
          </a:ln>
        </p:spPr>
        <p:txBody>
          <a:bodyPr wrap="square" rtlCol="0">
            <a:spAutoFit/>
          </a:bodyPr>
          <a:lstStyle/>
          <a:p>
            <a:r>
              <a:rPr kumimoji="1" lang="ja-JP" altLang="en-US" sz="2800" dirty="0">
                <a:solidFill>
                  <a:schemeClr val="accent1"/>
                </a:solidFill>
                <a:latin typeface="ＤＦ特太ゴシック体" panose="020B0509000000000000" pitchFamily="49" charset="-128"/>
                <a:ea typeface="ＤＦ特太ゴシック体" panose="020B0509000000000000" pitchFamily="49" charset="-128"/>
              </a:rPr>
              <a:t>業界団体・個社等における取組事例</a:t>
            </a:r>
            <a:endParaRPr kumimoji="1" lang="en-US" altLang="ja-JP" sz="2800" dirty="0">
              <a:solidFill>
                <a:schemeClr val="accent1"/>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65489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47985B-11EA-42E2-B557-C5B3056A5BFA}"/>
              </a:ext>
            </a:extLst>
          </p:cNvPr>
          <p:cNvSpPr>
            <a:spLocks noGrp="1"/>
          </p:cNvSpPr>
          <p:nvPr>
            <p:ph type="title"/>
          </p:nvPr>
        </p:nvSpPr>
        <p:spPr>
          <a:xfrm>
            <a:off x="509297" y="202921"/>
            <a:ext cx="4710403" cy="590798"/>
          </a:xfrm>
        </p:spPr>
        <p:txBody>
          <a:bodyPr>
            <a:normAutofit/>
          </a:bodyPr>
          <a:lstStyle/>
          <a:p>
            <a:r>
              <a:rPr lang="ja-JP" altLang="en-US" sz="2800" dirty="0">
                <a:latin typeface="ＤＦ特太ゴシック体" panose="020B0509000000000000" pitchFamily="49" charset="-128"/>
                <a:ea typeface="ＤＦ特太ゴシック体" panose="020B0509000000000000" pitchFamily="49" charset="-128"/>
              </a:rPr>
              <a:t>１</a:t>
            </a:r>
            <a:r>
              <a:rPr lang="en-US" altLang="ja-JP" sz="2800" dirty="0">
                <a:latin typeface="ＤＦ特太ゴシック体" panose="020B0509000000000000" pitchFamily="49" charset="-128"/>
                <a:ea typeface="ＤＦ特太ゴシック体" panose="020B0509000000000000" pitchFamily="49" charset="-128"/>
              </a:rPr>
              <a:t>. </a:t>
            </a:r>
            <a:r>
              <a:rPr lang="ja-JP" altLang="en-US" sz="2800" dirty="0">
                <a:latin typeface="ＤＦ特太ゴシック体" panose="020B0509000000000000" pitchFamily="49" charset="-128"/>
                <a:ea typeface="ＤＦ特太ゴシック体" panose="020B0509000000000000" pitchFamily="49" charset="-128"/>
              </a:rPr>
              <a:t>自治体との連携</a:t>
            </a:r>
            <a:r>
              <a:rPr lang="en-US" altLang="ja-JP" sz="2800" dirty="0">
                <a:solidFill>
                  <a:srgbClr val="0070C0"/>
                </a:solidFill>
                <a:latin typeface="ＤＦ特太ゴシック体" panose="020B0509000000000000" pitchFamily="49" charset="-128"/>
                <a:ea typeface="ＤＦ特太ゴシック体" panose="020B0509000000000000" pitchFamily="49" charset="-128"/>
              </a:rPr>
              <a:t> </a:t>
            </a:r>
            <a:r>
              <a:rPr lang="ja-JP" altLang="en-US" sz="2800" dirty="0">
                <a:latin typeface="ＤＦ特太ゴシック体" panose="020B0509000000000000" pitchFamily="49" charset="-128"/>
                <a:ea typeface="ＤＦ特太ゴシック体" panose="020B0509000000000000" pitchFamily="49" charset="-128"/>
              </a:rPr>
              <a:t>　</a:t>
            </a:r>
            <a:endParaRPr kumimoji="1" lang="ja-JP" altLang="en-US" sz="2800" dirty="0">
              <a:latin typeface="ＤＦ特太ゴシック体" panose="020B0509000000000000" pitchFamily="49" charset="-128"/>
              <a:ea typeface="ＤＦ特太ゴシック体" panose="020B0509000000000000" pitchFamily="49" charset="-128"/>
            </a:endParaRPr>
          </a:p>
        </p:txBody>
      </p:sp>
      <p:pic>
        <p:nvPicPr>
          <p:cNvPr id="3" name="図 4" descr="図形, 四角形&#10;&#10;説明は自動で生成されたものです">
            <a:extLst>
              <a:ext uri="{FF2B5EF4-FFF2-40B4-BE49-F238E27FC236}">
                <a16:creationId xmlns:a16="http://schemas.microsoft.com/office/drawing/2014/main" id="{4DDE0619-6AE6-4D8E-88B2-6732699A7C69}"/>
              </a:ext>
            </a:extLst>
          </p:cNvPr>
          <p:cNvPicPr>
            <a:picLocks noChangeAspect="1"/>
          </p:cNvPicPr>
          <p:nvPr/>
        </p:nvPicPr>
        <p:blipFill>
          <a:blip r:embed="rId2"/>
          <a:stretch>
            <a:fillRect/>
          </a:stretch>
        </p:blipFill>
        <p:spPr>
          <a:xfrm>
            <a:off x="-1" y="472765"/>
            <a:ext cx="509298" cy="77193"/>
          </a:xfrm>
          <a:prstGeom prst="rect">
            <a:avLst/>
          </a:prstGeom>
        </p:spPr>
      </p:pic>
      <p:sp>
        <p:nvSpPr>
          <p:cNvPr id="4" name="四角形: 角を丸くする 3">
            <a:extLst>
              <a:ext uri="{FF2B5EF4-FFF2-40B4-BE49-F238E27FC236}">
                <a16:creationId xmlns:a16="http://schemas.microsoft.com/office/drawing/2014/main" id="{7F821384-8BC4-4C31-8781-71205E6ABF16}"/>
              </a:ext>
            </a:extLst>
          </p:cNvPr>
          <p:cNvSpPr/>
          <p:nvPr/>
        </p:nvSpPr>
        <p:spPr>
          <a:xfrm>
            <a:off x="509298" y="908089"/>
            <a:ext cx="11151880" cy="1866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t>【</a:t>
            </a:r>
            <a:r>
              <a:rPr lang="ja-JP" altLang="en-US" sz="1600" b="1" dirty="0"/>
              <a:t>主な取組</a:t>
            </a:r>
            <a:r>
              <a:rPr lang="en-US" altLang="ja-JP" sz="1600" b="1" dirty="0"/>
              <a:t>】</a:t>
            </a:r>
          </a:p>
          <a:p>
            <a:r>
              <a:rPr lang="ja-JP" altLang="en-US" sz="1600" b="1" dirty="0"/>
              <a:t>●</a:t>
            </a:r>
            <a:r>
              <a:rPr kumimoji="1" lang="ja-JP" altLang="en-US" sz="1600" b="1" dirty="0"/>
              <a:t> </a:t>
            </a:r>
            <a:r>
              <a:rPr kumimoji="1" lang="ja-JP" altLang="en-US" sz="1600" b="1" u="heavy" dirty="0"/>
              <a:t>出張申請サービスの活用</a:t>
            </a:r>
            <a:r>
              <a:rPr lang="ja-JP" altLang="en-US" sz="1600" b="1" dirty="0"/>
              <a:t>、マイナンバーカード交付申請窓口等の設置</a:t>
            </a:r>
            <a:endParaRPr kumimoji="1" lang="en-US" altLang="ja-JP" sz="1600" b="1" dirty="0"/>
          </a:p>
          <a:p>
            <a:endParaRPr kumimoji="1" lang="en-US" altLang="ja-JP" sz="1600" b="1" dirty="0"/>
          </a:p>
          <a:p>
            <a:r>
              <a:rPr lang="ja-JP" altLang="en-US" sz="1600" b="1" dirty="0"/>
              <a:t>➡</a:t>
            </a:r>
            <a:r>
              <a:rPr lang="en-US" altLang="ja-JP" sz="1600" b="1" dirty="0"/>
              <a:t>【</a:t>
            </a:r>
            <a:r>
              <a:rPr lang="ja-JP" altLang="en-US" sz="1600" b="1" dirty="0"/>
              <a:t>期待される効果</a:t>
            </a:r>
            <a:r>
              <a:rPr lang="en-US" altLang="ja-JP" sz="1600" b="1" dirty="0"/>
              <a:t>】</a:t>
            </a:r>
          </a:p>
          <a:p>
            <a:r>
              <a:rPr lang="ja-JP" altLang="en-US" sz="1600" b="1" dirty="0"/>
              <a:t>　自治体と連携し、</a:t>
            </a:r>
            <a:r>
              <a:rPr lang="ja-JP" altLang="en-US" sz="1600" b="1" u="heavy" dirty="0"/>
              <a:t>出張申請サービス等の取得に直結する効果的な取組を実施</a:t>
            </a:r>
            <a:r>
              <a:rPr lang="ja-JP" altLang="en-US" sz="1600" b="1" dirty="0"/>
              <a:t>することにより、取得率の向上</a:t>
            </a:r>
            <a:endParaRPr lang="en-US" altLang="ja-JP" sz="1600" b="1" dirty="0"/>
          </a:p>
          <a:p>
            <a:r>
              <a:rPr lang="ja-JP" altLang="en-US" sz="1600" b="1" dirty="0"/>
              <a:t>　が期待できる。</a:t>
            </a:r>
            <a:endParaRPr lang="en-US" altLang="ja-JP" sz="1600" b="1" dirty="0"/>
          </a:p>
        </p:txBody>
      </p:sp>
      <p:sp>
        <p:nvSpPr>
          <p:cNvPr id="5" name="スライド番号プレースホルダー 4">
            <a:extLst>
              <a:ext uri="{FF2B5EF4-FFF2-40B4-BE49-F238E27FC236}">
                <a16:creationId xmlns:a16="http://schemas.microsoft.com/office/drawing/2014/main" id="{6D9907E8-BCEF-457D-8738-C9104267CB68}"/>
              </a:ext>
            </a:extLst>
          </p:cNvPr>
          <p:cNvSpPr>
            <a:spLocks noGrp="1"/>
          </p:cNvSpPr>
          <p:nvPr>
            <p:ph type="sldNum" sz="quarter" idx="12"/>
          </p:nvPr>
        </p:nvSpPr>
        <p:spPr>
          <a:xfrm>
            <a:off x="9448800" y="6490254"/>
            <a:ext cx="2743200" cy="365125"/>
          </a:xfrm>
        </p:spPr>
        <p:txBody>
          <a:bodyPr/>
          <a:lstStyle/>
          <a:p>
            <a:r>
              <a:rPr kumimoji="1" lang="en-US" altLang="ja-JP" sz="1800" dirty="0"/>
              <a:t>1</a:t>
            </a:r>
            <a:endParaRPr kumimoji="1" lang="ja-JP" altLang="en-US" sz="1800" dirty="0"/>
          </a:p>
        </p:txBody>
      </p:sp>
      <p:sp>
        <p:nvSpPr>
          <p:cNvPr id="10" name="テキスト ボックス 9">
            <a:extLst>
              <a:ext uri="{FF2B5EF4-FFF2-40B4-BE49-F238E27FC236}">
                <a16:creationId xmlns:a16="http://schemas.microsoft.com/office/drawing/2014/main" id="{B1BCC5EA-7F46-4216-98C6-613F20BC5BCA}"/>
              </a:ext>
            </a:extLst>
          </p:cNvPr>
          <p:cNvSpPr txBox="1"/>
          <p:nvPr/>
        </p:nvSpPr>
        <p:spPr>
          <a:xfrm>
            <a:off x="509297" y="3357342"/>
            <a:ext cx="7981951" cy="3293209"/>
          </a:xfrm>
          <a:prstGeom prst="rect">
            <a:avLst/>
          </a:prstGeom>
          <a:solidFill>
            <a:schemeClr val="accent1">
              <a:lumMod val="20000"/>
              <a:lumOff val="80000"/>
            </a:schemeClr>
          </a:solidFill>
        </p:spPr>
        <p:txBody>
          <a:bodyPr wrap="square" rtlCol="0">
            <a:spAutoFit/>
          </a:bodyPr>
          <a:lstStyle/>
          <a:p>
            <a:r>
              <a:rPr lang="en-US" altLang="ja-JP" sz="1600" b="1" dirty="0"/>
              <a:t>1.</a:t>
            </a:r>
            <a:r>
              <a:rPr lang="ja-JP" altLang="en-US" sz="1600" b="1" dirty="0"/>
              <a:t>概要</a:t>
            </a:r>
            <a:endParaRPr lang="en-US" altLang="ja-JP" sz="1600" b="1" dirty="0"/>
          </a:p>
          <a:p>
            <a:r>
              <a:rPr lang="ja-JP" altLang="en-US" sz="1600" dirty="0"/>
              <a:t>　ショッピングセンターにおいて、</a:t>
            </a:r>
            <a:r>
              <a:rPr lang="en-US" altLang="ja-JP" sz="1600" dirty="0"/>
              <a:t>e-Tax</a:t>
            </a:r>
            <a:r>
              <a:rPr lang="ja-JP" altLang="en-US" sz="1600" dirty="0"/>
              <a:t>等関連イベントに合わせて、買い物客を対象としたマイナンバーカード申請窓口を開設した。</a:t>
            </a:r>
            <a:endParaRPr kumimoji="1" lang="en-US" altLang="ja-JP" sz="1600" dirty="0"/>
          </a:p>
          <a:p>
            <a:endParaRPr lang="en-US" altLang="ja-JP" sz="1600" dirty="0"/>
          </a:p>
          <a:p>
            <a:r>
              <a:rPr lang="ja-JP" altLang="en-US" sz="1600" b="1" dirty="0"/>
              <a:t>２</a:t>
            </a:r>
            <a:r>
              <a:rPr lang="en-US" altLang="ja-JP" sz="1600" b="1" dirty="0"/>
              <a:t>.</a:t>
            </a:r>
            <a:r>
              <a:rPr lang="ja-JP" altLang="en-US" sz="1600" b="1" dirty="0"/>
              <a:t>詳細</a:t>
            </a:r>
            <a:endParaRPr lang="en-US" altLang="ja-JP" sz="1600" b="1" dirty="0"/>
          </a:p>
          <a:p>
            <a:r>
              <a:rPr lang="ja-JP" altLang="en-US" sz="1600" dirty="0"/>
              <a:t>　令和３年１月に、ショッピングセンターにおいて、買い物客を対象に、魚津税務署と魚津税務連絡協議会が開催する</a:t>
            </a:r>
            <a:r>
              <a:rPr lang="en-US" altLang="ja-JP" sz="1600" dirty="0"/>
              <a:t>e-Tax</a:t>
            </a:r>
            <a:r>
              <a:rPr lang="ja-JP" altLang="en-US" sz="1600" dirty="0"/>
              <a:t>及びマイナポータルの利用促進リーフレットの配布イベントに合わせて、魚津市役所と連携し、マイナンバーカードの申請窓口を臨時開設し、魚津市職員がマイナンバーカード取得申請に向けたサポートを実施した。</a:t>
            </a:r>
            <a:endParaRPr lang="en-US" altLang="ja-JP" sz="1600" dirty="0"/>
          </a:p>
          <a:p>
            <a:endParaRPr lang="en-US" altLang="ja-JP" sz="1600" dirty="0"/>
          </a:p>
          <a:p>
            <a:r>
              <a:rPr lang="ja-JP" altLang="en-US" sz="1600" b="1" dirty="0"/>
              <a:t>３</a:t>
            </a:r>
            <a:r>
              <a:rPr lang="en-US" altLang="ja-JP" sz="1600" b="1" dirty="0"/>
              <a:t>.</a:t>
            </a:r>
            <a:r>
              <a:rPr lang="ja-JP" altLang="en-US" sz="1600" b="1" dirty="0"/>
              <a:t>効果</a:t>
            </a:r>
            <a:endParaRPr lang="en-US" altLang="ja-JP" sz="1600" dirty="0"/>
          </a:p>
          <a:p>
            <a:r>
              <a:rPr lang="ja-JP" altLang="en-US" sz="1600" dirty="0"/>
              <a:t>　本取組により、買い物客約</a:t>
            </a:r>
            <a:r>
              <a:rPr lang="en-US" altLang="ja-JP" sz="1600" dirty="0"/>
              <a:t>40</a:t>
            </a:r>
            <a:r>
              <a:rPr lang="ja-JP" altLang="en-US" sz="1600" dirty="0"/>
              <a:t>人がマイナンバーカードの申請を行った。申請者からは、買い物ついでに申請ができてよかったといった声が寄せられた。</a:t>
            </a:r>
            <a:endParaRPr lang="en-US" altLang="ja-JP" sz="1600" dirty="0"/>
          </a:p>
        </p:txBody>
      </p:sp>
      <p:sp>
        <p:nvSpPr>
          <p:cNvPr id="12" name="テキスト ボックス 11">
            <a:extLst>
              <a:ext uri="{FF2B5EF4-FFF2-40B4-BE49-F238E27FC236}">
                <a16:creationId xmlns:a16="http://schemas.microsoft.com/office/drawing/2014/main" id="{7E7CBA92-6599-40D5-8F96-66117F47D456}"/>
              </a:ext>
            </a:extLst>
          </p:cNvPr>
          <p:cNvSpPr txBox="1"/>
          <p:nvPr/>
        </p:nvSpPr>
        <p:spPr>
          <a:xfrm>
            <a:off x="373473" y="2967577"/>
            <a:ext cx="5231751" cy="369332"/>
          </a:xfrm>
          <a:prstGeom prst="rect">
            <a:avLst/>
          </a:prstGeom>
          <a:noFill/>
        </p:spPr>
        <p:txBody>
          <a:bodyPr wrap="square" rtlCol="0">
            <a:spAutoFit/>
          </a:bodyPr>
          <a:lstStyle/>
          <a:p>
            <a:r>
              <a:rPr kumimoji="1" lang="ja-JP" altLang="en-US" b="1" dirty="0"/>
              <a:t>＜具体例：</a:t>
            </a:r>
            <a:r>
              <a:rPr lang="ja-JP" altLang="en-US" b="1" dirty="0"/>
              <a:t>国税庁（金沢国税局 魚津税務署）</a:t>
            </a:r>
            <a:r>
              <a:rPr kumimoji="1" lang="ja-JP" altLang="en-US" b="1" dirty="0"/>
              <a:t>＞</a:t>
            </a:r>
          </a:p>
        </p:txBody>
      </p:sp>
      <p:pic>
        <p:nvPicPr>
          <p:cNvPr id="13" name="図 12">
            <a:extLst>
              <a:ext uri="{FF2B5EF4-FFF2-40B4-BE49-F238E27FC236}">
                <a16:creationId xmlns:a16="http://schemas.microsoft.com/office/drawing/2014/main" id="{B4E15F96-FC9E-49E3-8941-79459A9A5298}"/>
              </a:ext>
            </a:extLst>
          </p:cNvPr>
          <p:cNvPicPr>
            <a:picLocks noChangeAspect="1"/>
          </p:cNvPicPr>
          <p:nvPr/>
        </p:nvPicPr>
        <p:blipFill>
          <a:blip r:embed="rId3"/>
          <a:stretch>
            <a:fillRect/>
          </a:stretch>
        </p:blipFill>
        <p:spPr>
          <a:xfrm>
            <a:off x="8646122" y="3336909"/>
            <a:ext cx="3015056" cy="3325112"/>
          </a:xfrm>
          <a:prstGeom prst="rect">
            <a:avLst/>
          </a:prstGeom>
        </p:spPr>
      </p:pic>
    </p:spTree>
    <p:extLst>
      <p:ext uri="{BB962C8B-B14F-4D97-AF65-F5344CB8AC3E}">
        <p14:creationId xmlns:p14="http://schemas.microsoft.com/office/powerpoint/2010/main" val="249046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47985B-11EA-42E2-B557-C5B3056A5BFA}"/>
              </a:ext>
            </a:extLst>
          </p:cNvPr>
          <p:cNvSpPr>
            <a:spLocks noGrp="1"/>
          </p:cNvSpPr>
          <p:nvPr>
            <p:ph type="title"/>
          </p:nvPr>
        </p:nvSpPr>
        <p:spPr>
          <a:xfrm>
            <a:off x="509298" y="57149"/>
            <a:ext cx="6710652" cy="876299"/>
          </a:xfrm>
        </p:spPr>
        <p:txBody>
          <a:bodyPr>
            <a:normAutofit/>
          </a:bodyPr>
          <a:lstStyle/>
          <a:p>
            <a:r>
              <a:rPr lang="ja-JP" altLang="en-US" sz="2800" dirty="0">
                <a:latin typeface="ＤＦ特太ゴシック体" panose="020B0509000000000000" pitchFamily="49" charset="-128"/>
                <a:ea typeface="ＤＦ特太ゴシック体" panose="020B0509000000000000" pitchFamily="49" charset="-128"/>
              </a:rPr>
              <a:t>２</a:t>
            </a:r>
            <a:r>
              <a:rPr lang="en-US" altLang="ja-JP" sz="2800" dirty="0">
                <a:latin typeface="ＤＦ特太ゴシック体" panose="020B0509000000000000" pitchFamily="49" charset="-128"/>
                <a:ea typeface="ＤＦ特太ゴシック体" panose="020B0509000000000000" pitchFamily="49" charset="-128"/>
              </a:rPr>
              <a:t>. </a:t>
            </a:r>
            <a:r>
              <a:rPr lang="ja-JP" altLang="en-US" sz="2800" dirty="0">
                <a:latin typeface="ＤＦ特太ゴシック体" panose="020B0509000000000000" pitchFamily="49" charset="-128"/>
                <a:ea typeface="ＤＦ特太ゴシック体" panose="020B0509000000000000" pitchFamily="49" charset="-128"/>
              </a:rPr>
              <a:t>広報誌・機関誌等による周知</a:t>
            </a:r>
            <a:endParaRPr kumimoji="1" lang="ja-JP" altLang="en-US" sz="2800" dirty="0">
              <a:solidFill>
                <a:srgbClr val="0070C0"/>
              </a:solidFill>
              <a:latin typeface="ＤＦ特太ゴシック体" panose="020B0509000000000000" pitchFamily="49" charset="-128"/>
              <a:ea typeface="ＤＦ特太ゴシック体" panose="020B0509000000000000" pitchFamily="49" charset="-128"/>
            </a:endParaRPr>
          </a:p>
        </p:txBody>
      </p:sp>
      <p:pic>
        <p:nvPicPr>
          <p:cNvPr id="3" name="図 4" descr="図形, 四角形&#10;&#10;説明は自動で生成されたものです">
            <a:extLst>
              <a:ext uri="{FF2B5EF4-FFF2-40B4-BE49-F238E27FC236}">
                <a16:creationId xmlns:a16="http://schemas.microsoft.com/office/drawing/2014/main" id="{9BA88CA7-C024-4606-B0D0-3996247A8D9A}"/>
              </a:ext>
            </a:extLst>
          </p:cNvPr>
          <p:cNvPicPr>
            <a:picLocks noChangeAspect="1"/>
          </p:cNvPicPr>
          <p:nvPr/>
        </p:nvPicPr>
        <p:blipFill>
          <a:blip r:embed="rId2"/>
          <a:stretch>
            <a:fillRect/>
          </a:stretch>
        </p:blipFill>
        <p:spPr>
          <a:xfrm>
            <a:off x="0" y="456701"/>
            <a:ext cx="509298" cy="77193"/>
          </a:xfrm>
          <a:prstGeom prst="rect">
            <a:avLst/>
          </a:prstGeom>
        </p:spPr>
      </p:pic>
      <p:sp>
        <p:nvSpPr>
          <p:cNvPr id="4" name="四角形: 角を丸くする 3">
            <a:extLst>
              <a:ext uri="{FF2B5EF4-FFF2-40B4-BE49-F238E27FC236}">
                <a16:creationId xmlns:a16="http://schemas.microsoft.com/office/drawing/2014/main" id="{5577E405-E413-4EA8-B1AE-934DC618EFB5}"/>
              </a:ext>
            </a:extLst>
          </p:cNvPr>
          <p:cNvSpPr/>
          <p:nvPr/>
        </p:nvSpPr>
        <p:spPr>
          <a:xfrm>
            <a:off x="692795" y="866920"/>
            <a:ext cx="10718154" cy="2093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t>【</a:t>
            </a:r>
            <a:r>
              <a:rPr lang="ja-JP" altLang="en-US" sz="1600" b="1" dirty="0"/>
              <a:t>主な取組</a:t>
            </a:r>
            <a:r>
              <a:rPr lang="en-US" altLang="ja-JP" sz="1600" b="1" dirty="0"/>
              <a:t>】</a:t>
            </a:r>
          </a:p>
          <a:p>
            <a:r>
              <a:rPr lang="ja-JP" altLang="en-US" sz="1600" b="1" dirty="0"/>
              <a:t>●</a:t>
            </a:r>
            <a:r>
              <a:rPr kumimoji="1" lang="ja-JP" altLang="en-US" sz="1600" b="1" dirty="0"/>
              <a:t> 広報誌・機関誌等</a:t>
            </a:r>
            <a:r>
              <a:rPr lang="ja-JP" altLang="en-US" sz="1600" b="1" dirty="0"/>
              <a:t>において</a:t>
            </a:r>
            <a:r>
              <a:rPr kumimoji="1" lang="ja-JP" altLang="en-US" sz="1600" b="1" dirty="0"/>
              <a:t>、</a:t>
            </a:r>
            <a:r>
              <a:rPr kumimoji="1" lang="ja-JP" altLang="en-US" sz="1600" b="1" u="heavy" dirty="0"/>
              <a:t>マイナンバーカードの利便性等</a:t>
            </a:r>
            <a:r>
              <a:rPr lang="ja-JP" altLang="en-US" sz="1600" b="1" u="heavy" dirty="0"/>
              <a:t>に関する記事を掲載</a:t>
            </a:r>
            <a:r>
              <a:rPr lang="ja-JP" altLang="en-US" sz="1600" b="1" dirty="0"/>
              <a:t>し、取得促進の呼び掛け</a:t>
            </a:r>
            <a:endParaRPr lang="en-US" altLang="ja-JP" sz="1600" b="1" dirty="0"/>
          </a:p>
          <a:p>
            <a:r>
              <a:rPr lang="ja-JP" altLang="en-US" sz="1600" b="1" dirty="0"/>
              <a:t>　を実施</a:t>
            </a:r>
            <a:endParaRPr lang="en-US" altLang="ja-JP" sz="1600" b="1" dirty="0"/>
          </a:p>
          <a:p>
            <a:r>
              <a:rPr lang="ja-JP" altLang="en-US" sz="1600" b="1" dirty="0"/>
              <a:t>　</a:t>
            </a:r>
            <a:endParaRPr kumimoji="1" lang="en-US" altLang="ja-JP" sz="1600" b="1" dirty="0"/>
          </a:p>
          <a:p>
            <a:r>
              <a:rPr lang="ja-JP" altLang="en-US" sz="1600" b="1" dirty="0"/>
              <a:t>➡</a:t>
            </a:r>
            <a:r>
              <a:rPr lang="en-US" altLang="ja-JP" sz="1600" b="1" dirty="0"/>
              <a:t>【</a:t>
            </a:r>
            <a:r>
              <a:rPr lang="ja-JP" altLang="en-US" sz="1600" b="1" dirty="0"/>
              <a:t>期待される効果</a:t>
            </a:r>
            <a:r>
              <a:rPr lang="en-US" altLang="ja-JP" sz="1600" b="1" dirty="0"/>
              <a:t>】</a:t>
            </a:r>
          </a:p>
          <a:p>
            <a:r>
              <a:rPr lang="ja-JP" altLang="en-US" sz="1600" b="1" dirty="0"/>
              <a:t>　広報誌・機関誌等に掲載することにより、会員に対して確実に</a:t>
            </a:r>
            <a:r>
              <a:rPr lang="ja-JP" altLang="en-US" sz="1600" b="1" u="heavy" dirty="0"/>
              <a:t>マイナンバーカードの利便性等を周知する</a:t>
            </a:r>
            <a:r>
              <a:rPr lang="ja-JP" altLang="en-US" sz="1600" b="1" dirty="0"/>
              <a:t>こと</a:t>
            </a:r>
            <a:endParaRPr lang="en-US" altLang="ja-JP" sz="1600" b="1" dirty="0"/>
          </a:p>
          <a:p>
            <a:r>
              <a:rPr lang="ja-JP" altLang="en-US" sz="1600" b="1" dirty="0"/>
              <a:t>　ができ、取得の機運が高まるとともに、会員の理解促進に資する。</a:t>
            </a:r>
            <a:endParaRPr kumimoji="1" lang="ja-JP" altLang="en-US" sz="1600" b="1" dirty="0"/>
          </a:p>
        </p:txBody>
      </p:sp>
      <p:sp>
        <p:nvSpPr>
          <p:cNvPr id="7" name="テキスト ボックス 6">
            <a:extLst>
              <a:ext uri="{FF2B5EF4-FFF2-40B4-BE49-F238E27FC236}">
                <a16:creationId xmlns:a16="http://schemas.microsoft.com/office/drawing/2014/main" id="{ADDE4190-CF61-491A-A8EC-DA64094E51EB}"/>
              </a:ext>
            </a:extLst>
          </p:cNvPr>
          <p:cNvSpPr txBox="1"/>
          <p:nvPr/>
        </p:nvSpPr>
        <p:spPr>
          <a:xfrm>
            <a:off x="626120" y="3330368"/>
            <a:ext cx="3755380" cy="369332"/>
          </a:xfrm>
          <a:prstGeom prst="rect">
            <a:avLst/>
          </a:prstGeom>
          <a:noFill/>
        </p:spPr>
        <p:txBody>
          <a:bodyPr wrap="square" rtlCol="0">
            <a:spAutoFit/>
          </a:bodyPr>
          <a:lstStyle/>
          <a:p>
            <a:r>
              <a:rPr kumimoji="1" lang="ja-JP" altLang="en-US" b="1" dirty="0"/>
              <a:t>＜具体例：経済産業省所管業種＞</a:t>
            </a:r>
          </a:p>
        </p:txBody>
      </p:sp>
      <p:sp>
        <p:nvSpPr>
          <p:cNvPr id="10" name="スライド番号プレースホルダー 9">
            <a:extLst>
              <a:ext uri="{FF2B5EF4-FFF2-40B4-BE49-F238E27FC236}">
                <a16:creationId xmlns:a16="http://schemas.microsoft.com/office/drawing/2014/main" id="{39522AAF-00F3-41D5-87E7-191C10354750}"/>
              </a:ext>
            </a:extLst>
          </p:cNvPr>
          <p:cNvSpPr>
            <a:spLocks noGrp="1"/>
          </p:cNvSpPr>
          <p:nvPr>
            <p:ph type="sldNum" sz="quarter" idx="12"/>
          </p:nvPr>
        </p:nvSpPr>
        <p:spPr>
          <a:xfrm>
            <a:off x="9448800" y="6465887"/>
            <a:ext cx="2743200" cy="365125"/>
          </a:xfrm>
        </p:spPr>
        <p:txBody>
          <a:bodyPr/>
          <a:lstStyle/>
          <a:p>
            <a:r>
              <a:rPr lang="en-US" altLang="ja-JP" sz="1800" dirty="0"/>
              <a:t>2</a:t>
            </a:r>
            <a:endParaRPr kumimoji="1" lang="ja-JP" altLang="en-US" sz="1800" dirty="0"/>
          </a:p>
        </p:txBody>
      </p:sp>
      <p:pic>
        <p:nvPicPr>
          <p:cNvPr id="13" name="図 12">
            <a:extLst>
              <a:ext uri="{FF2B5EF4-FFF2-40B4-BE49-F238E27FC236}">
                <a16:creationId xmlns:a16="http://schemas.microsoft.com/office/drawing/2014/main" id="{CE2E71F7-7887-4E62-8B31-5B1CCC264994}"/>
              </a:ext>
            </a:extLst>
          </p:cNvPr>
          <p:cNvPicPr>
            <a:picLocks noChangeAspect="1"/>
          </p:cNvPicPr>
          <p:nvPr/>
        </p:nvPicPr>
        <p:blipFill>
          <a:blip r:embed="rId3"/>
          <a:stretch>
            <a:fillRect/>
          </a:stretch>
        </p:blipFill>
        <p:spPr>
          <a:xfrm>
            <a:off x="8947390" y="3406272"/>
            <a:ext cx="2523240" cy="3424740"/>
          </a:xfrm>
          <a:prstGeom prst="rect">
            <a:avLst/>
          </a:prstGeom>
        </p:spPr>
      </p:pic>
      <p:sp>
        <p:nvSpPr>
          <p:cNvPr id="5" name="テキスト ボックス 4">
            <a:extLst>
              <a:ext uri="{FF2B5EF4-FFF2-40B4-BE49-F238E27FC236}">
                <a16:creationId xmlns:a16="http://schemas.microsoft.com/office/drawing/2014/main" id="{0A54F8AE-3E73-45D5-BAE2-386F288101B7}"/>
              </a:ext>
            </a:extLst>
          </p:cNvPr>
          <p:cNvSpPr txBox="1"/>
          <p:nvPr/>
        </p:nvSpPr>
        <p:spPr>
          <a:xfrm>
            <a:off x="9382125" y="3207257"/>
            <a:ext cx="1814595" cy="307777"/>
          </a:xfrm>
          <a:prstGeom prst="rect">
            <a:avLst/>
          </a:prstGeom>
          <a:noFill/>
        </p:spPr>
        <p:txBody>
          <a:bodyPr wrap="square" rtlCol="0">
            <a:spAutoFit/>
          </a:bodyPr>
          <a:lstStyle/>
          <a:p>
            <a:r>
              <a:rPr kumimoji="1" lang="ja-JP" altLang="en-US" sz="1400" b="1" dirty="0"/>
              <a:t>月刊誌（記事抜粋）</a:t>
            </a:r>
          </a:p>
        </p:txBody>
      </p:sp>
      <p:sp>
        <p:nvSpPr>
          <p:cNvPr id="12" name="テキスト ボックス 11">
            <a:extLst>
              <a:ext uri="{FF2B5EF4-FFF2-40B4-BE49-F238E27FC236}">
                <a16:creationId xmlns:a16="http://schemas.microsoft.com/office/drawing/2014/main" id="{C82975DC-B6E6-443A-A51D-4F8CD034391A}"/>
              </a:ext>
            </a:extLst>
          </p:cNvPr>
          <p:cNvSpPr txBox="1"/>
          <p:nvPr/>
        </p:nvSpPr>
        <p:spPr>
          <a:xfrm>
            <a:off x="721370" y="3718258"/>
            <a:ext cx="8022580" cy="2800767"/>
          </a:xfrm>
          <a:prstGeom prst="rect">
            <a:avLst/>
          </a:prstGeom>
          <a:solidFill>
            <a:schemeClr val="accent1">
              <a:lumMod val="20000"/>
              <a:lumOff val="80000"/>
            </a:schemeClr>
          </a:solidFill>
        </p:spPr>
        <p:txBody>
          <a:bodyPr wrap="square" rtlCol="0">
            <a:spAutoFit/>
          </a:bodyPr>
          <a:lstStyle/>
          <a:p>
            <a:r>
              <a:rPr lang="en-US" altLang="ja-JP" sz="1600" b="1" dirty="0"/>
              <a:t>1.</a:t>
            </a:r>
            <a:r>
              <a:rPr lang="ja-JP" altLang="en-US" sz="1600" b="1" dirty="0"/>
              <a:t>概要</a:t>
            </a:r>
            <a:endParaRPr lang="en-US" altLang="ja-JP" sz="1600" b="1" dirty="0"/>
          </a:p>
          <a:p>
            <a:r>
              <a:rPr lang="ja-JP" altLang="en-US" sz="1600" dirty="0"/>
              <a:t>　月刊誌</a:t>
            </a:r>
            <a:r>
              <a:rPr lang="ja-JP" altLang="en-US" sz="1600" b="0" i="0" dirty="0">
                <a:effectLst/>
              </a:rPr>
              <a:t>にマイナンバーカードの利便性等に関する記事を投稿することにより、マイナンバーカードの取得について呼び掛け</a:t>
            </a:r>
            <a:r>
              <a:rPr lang="ja-JP" altLang="en-US" sz="1600" dirty="0"/>
              <a:t>を行った</a:t>
            </a:r>
            <a:r>
              <a:rPr lang="ja-JP" altLang="en-US" sz="1600" b="0" i="0" dirty="0">
                <a:effectLst/>
              </a:rPr>
              <a:t>。</a:t>
            </a:r>
            <a:endParaRPr lang="en-US" altLang="ja-JP" sz="1600" b="0" i="0" dirty="0">
              <a:effectLst/>
            </a:endParaRPr>
          </a:p>
          <a:p>
            <a:endParaRPr lang="en-US" altLang="ja-JP" sz="1600" dirty="0"/>
          </a:p>
          <a:p>
            <a:r>
              <a:rPr kumimoji="1" lang="ja-JP" altLang="en-US" sz="1600" b="1" dirty="0"/>
              <a:t>２</a:t>
            </a:r>
            <a:r>
              <a:rPr kumimoji="1" lang="en-US" altLang="ja-JP" sz="1600" b="1" dirty="0"/>
              <a:t>.</a:t>
            </a:r>
            <a:r>
              <a:rPr kumimoji="1" lang="ja-JP" altLang="en-US" sz="1600" b="1" dirty="0"/>
              <a:t>詳細</a:t>
            </a:r>
            <a:endParaRPr kumimoji="1" lang="en-US" altLang="ja-JP" sz="1600" b="1" dirty="0"/>
          </a:p>
          <a:p>
            <a:r>
              <a:rPr lang="ja-JP" altLang="en-US" sz="1600" dirty="0"/>
              <a:t>　令和３年８月発行の</a:t>
            </a:r>
            <a:r>
              <a:rPr lang="ja-JP" altLang="en-US" sz="1600" b="0" i="0" dirty="0">
                <a:effectLst/>
              </a:rPr>
              <a:t>月刊誌（発刊数</a:t>
            </a:r>
            <a:r>
              <a:rPr lang="en-US" altLang="ja-JP" sz="1600" b="0" i="0" dirty="0">
                <a:effectLst/>
              </a:rPr>
              <a:t>850</a:t>
            </a:r>
            <a:r>
              <a:rPr lang="ja-JP" altLang="en-US" sz="1600" b="0" i="0" dirty="0">
                <a:effectLst/>
              </a:rPr>
              <a:t>部）において、マイナンバーカードに関する会員の理解促進・取得意欲の向上を図ることを目的として、マイナンバーカードの利活用の場面について解説した記事を</a:t>
            </a:r>
            <a:r>
              <a:rPr lang="ja-JP" altLang="en-US" sz="1600" dirty="0"/>
              <a:t>掲載</a:t>
            </a:r>
            <a:r>
              <a:rPr lang="ja-JP" altLang="en-US" sz="1600" b="0" i="0" dirty="0">
                <a:effectLst/>
              </a:rPr>
              <a:t>した。</a:t>
            </a:r>
            <a:endParaRPr lang="en-US" altLang="ja-JP" sz="1600" b="0" i="0" dirty="0">
              <a:effectLst/>
            </a:endParaRPr>
          </a:p>
          <a:p>
            <a:endParaRPr kumimoji="1" lang="en-US" altLang="ja-JP" sz="1600" dirty="0"/>
          </a:p>
          <a:p>
            <a:r>
              <a:rPr lang="ja-JP" altLang="en-US" sz="1600" b="1" dirty="0"/>
              <a:t>３</a:t>
            </a:r>
            <a:r>
              <a:rPr lang="en-US" altLang="ja-JP" sz="1600" b="1" dirty="0"/>
              <a:t>.</a:t>
            </a:r>
            <a:r>
              <a:rPr lang="ja-JP" altLang="en-US" sz="1600" b="1" dirty="0"/>
              <a:t>効果</a:t>
            </a:r>
            <a:endParaRPr lang="en-US" altLang="ja-JP" sz="1600" b="1" dirty="0"/>
          </a:p>
          <a:p>
            <a:r>
              <a:rPr lang="ja-JP" altLang="en-US" sz="1600" dirty="0"/>
              <a:t>　記事投稿により、会員の認知度向上に寄与した。</a:t>
            </a:r>
            <a:endParaRPr lang="en-US" altLang="ja-JP" sz="1600" dirty="0"/>
          </a:p>
        </p:txBody>
      </p:sp>
    </p:spTree>
    <p:extLst>
      <p:ext uri="{BB962C8B-B14F-4D97-AF65-F5344CB8AC3E}">
        <p14:creationId xmlns:p14="http://schemas.microsoft.com/office/powerpoint/2010/main" val="191735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47985B-11EA-42E2-B557-C5B3056A5BFA}"/>
              </a:ext>
            </a:extLst>
          </p:cNvPr>
          <p:cNvSpPr>
            <a:spLocks noGrp="1"/>
          </p:cNvSpPr>
          <p:nvPr>
            <p:ph type="title"/>
          </p:nvPr>
        </p:nvSpPr>
        <p:spPr>
          <a:xfrm>
            <a:off x="509298" y="110837"/>
            <a:ext cx="3395952" cy="786069"/>
          </a:xfrm>
        </p:spPr>
        <p:txBody>
          <a:bodyPr>
            <a:noAutofit/>
          </a:bodyPr>
          <a:lstStyle/>
          <a:p>
            <a:r>
              <a:rPr kumimoji="1" lang="ja-JP" altLang="en-US" sz="2800" dirty="0">
                <a:latin typeface="ＤＦ特太ゴシック体" panose="020B0509000000000000" pitchFamily="49" charset="-128"/>
                <a:ea typeface="ＤＦ特太ゴシック体" panose="020B0509000000000000" pitchFamily="49" charset="-128"/>
              </a:rPr>
              <a:t>３</a:t>
            </a:r>
            <a:r>
              <a:rPr kumimoji="1" lang="en-US" altLang="ja-JP" sz="2800" dirty="0">
                <a:latin typeface="ＤＦ特太ゴシック体" panose="020B0509000000000000" pitchFamily="49" charset="-128"/>
                <a:ea typeface="ＤＦ特太ゴシック体" panose="020B0509000000000000" pitchFamily="49" charset="-128"/>
              </a:rPr>
              <a:t>. </a:t>
            </a:r>
            <a:r>
              <a:rPr kumimoji="1" lang="ja-JP" altLang="en-US" sz="2800" dirty="0">
                <a:latin typeface="ＤＦ特太ゴシック体" panose="020B0509000000000000" pitchFamily="49" charset="-128"/>
                <a:ea typeface="ＤＦ特太ゴシック体" panose="020B0509000000000000" pitchFamily="49" charset="-128"/>
              </a:rPr>
              <a:t>独自の取組</a:t>
            </a:r>
          </a:p>
        </p:txBody>
      </p:sp>
      <p:pic>
        <p:nvPicPr>
          <p:cNvPr id="3" name="図 4" descr="図形, 四角形&#10;&#10;説明は自動で生成されたものです">
            <a:extLst>
              <a:ext uri="{FF2B5EF4-FFF2-40B4-BE49-F238E27FC236}">
                <a16:creationId xmlns:a16="http://schemas.microsoft.com/office/drawing/2014/main" id="{3A3D56F2-B8ED-4EA8-B60C-F2D01793CCE9}"/>
              </a:ext>
            </a:extLst>
          </p:cNvPr>
          <p:cNvPicPr>
            <a:picLocks noChangeAspect="1"/>
          </p:cNvPicPr>
          <p:nvPr/>
        </p:nvPicPr>
        <p:blipFill>
          <a:blip r:embed="rId2"/>
          <a:stretch>
            <a:fillRect/>
          </a:stretch>
        </p:blipFill>
        <p:spPr>
          <a:xfrm>
            <a:off x="0" y="465274"/>
            <a:ext cx="509298" cy="77193"/>
          </a:xfrm>
          <a:prstGeom prst="rect">
            <a:avLst/>
          </a:prstGeom>
        </p:spPr>
      </p:pic>
      <p:sp>
        <p:nvSpPr>
          <p:cNvPr id="4" name="四角形: 角を丸くする 3">
            <a:extLst>
              <a:ext uri="{FF2B5EF4-FFF2-40B4-BE49-F238E27FC236}">
                <a16:creationId xmlns:a16="http://schemas.microsoft.com/office/drawing/2014/main" id="{0A471FA3-0083-47A8-B643-4DB524239460}"/>
              </a:ext>
            </a:extLst>
          </p:cNvPr>
          <p:cNvSpPr/>
          <p:nvPr/>
        </p:nvSpPr>
        <p:spPr>
          <a:xfrm>
            <a:off x="581023" y="851642"/>
            <a:ext cx="11201402" cy="2445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t>【</a:t>
            </a:r>
            <a:r>
              <a:rPr lang="ja-JP" altLang="en-US" sz="1600" b="1" dirty="0"/>
              <a:t>主な取組</a:t>
            </a:r>
            <a:r>
              <a:rPr lang="en-US" altLang="ja-JP" sz="1600" b="1" dirty="0"/>
              <a:t>】</a:t>
            </a:r>
          </a:p>
          <a:p>
            <a:r>
              <a:rPr lang="ja-JP" altLang="en-US" sz="1600" b="1" dirty="0"/>
              <a:t>●</a:t>
            </a:r>
            <a:r>
              <a:rPr kumimoji="1" lang="ja-JP" altLang="en-US" sz="1600" b="1" dirty="0"/>
              <a:t> </a:t>
            </a:r>
            <a:r>
              <a:rPr lang="ja-JP" altLang="en-US" sz="1600" b="1" dirty="0"/>
              <a:t>従業員へのアンケート調査により、</a:t>
            </a:r>
            <a:r>
              <a:rPr kumimoji="1" lang="ja-JP" altLang="en-US" sz="1600" b="1" u="heavy" dirty="0"/>
              <a:t>マイナンバーカードの取得状況をフォローアップ</a:t>
            </a:r>
            <a:endParaRPr lang="en-US" altLang="ja-JP" sz="1600" b="1" dirty="0"/>
          </a:p>
          <a:p>
            <a:r>
              <a:rPr lang="ja-JP" altLang="en-US" sz="1600" b="1" dirty="0"/>
              <a:t>●</a:t>
            </a:r>
            <a:r>
              <a:rPr kumimoji="1" lang="ja-JP" altLang="en-US" sz="1600" b="1" dirty="0"/>
              <a:t> 従業員研修における周知や端末起動時のポップアップ表示等による</a:t>
            </a:r>
            <a:r>
              <a:rPr kumimoji="1" lang="ja-JP" altLang="en-US" sz="1600" b="1" u="heavy" dirty="0"/>
              <a:t>各従業員への個別周知</a:t>
            </a:r>
            <a:endParaRPr lang="en-US" altLang="ja-JP" sz="1600" b="1" u="heavy" dirty="0"/>
          </a:p>
          <a:p>
            <a:r>
              <a:rPr lang="ja-JP" altLang="en-US" sz="1600" b="1" dirty="0"/>
              <a:t>●</a:t>
            </a:r>
            <a:r>
              <a:rPr kumimoji="1" lang="ja-JP" altLang="en-US" sz="1600" b="1" dirty="0"/>
              <a:t> マイナンバーカードの社員証等としての活用・マイナンバーカード関連グッズの作成</a:t>
            </a:r>
            <a:endParaRPr kumimoji="1" lang="en-US" altLang="ja-JP" sz="1600" b="1" dirty="0"/>
          </a:p>
          <a:p>
            <a:endParaRPr lang="en-US" altLang="ja-JP" sz="1600" b="1" dirty="0"/>
          </a:p>
          <a:p>
            <a:r>
              <a:rPr lang="ja-JP" altLang="en-US" sz="1600" b="1" dirty="0"/>
              <a:t>➡</a:t>
            </a:r>
            <a:r>
              <a:rPr lang="en-US" altLang="ja-JP" sz="1600" b="1" dirty="0"/>
              <a:t>【</a:t>
            </a:r>
            <a:r>
              <a:rPr lang="ja-JP" altLang="en-US" sz="1600" b="1" dirty="0"/>
              <a:t>期待される効果</a:t>
            </a:r>
            <a:r>
              <a:rPr lang="en-US" altLang="ja-JP" sz="1600" b="1" dirty="0"/>
              <a:t>】</a:t>
            </a:r>
          </a:p>
          <a:p>
            <a:r>
              <a:rPr kumimoji="1" lang="ja-JP" altLang="en-US" sz="1600" b="1" dirty="0"/>
              <a:t>　</a:t>
            </a:r>
            <a:r>
              <a:rPr lang="ja-JP" altLang="en-US" sz="1600" b="1" u="heavy" dirty="0"/>
              <a:t>各従業員に対し個別に周知</a:t>
            </a:r>
            <a:r>
              <a:rPr lang="ja-JP" altLang="en-US" sz="1600" b="1" dirty="0"/>
              <a:t>を行うことで</a:t>
            </a:r>
            <a:r>
              <a:rPr kumimoji="1" lang="ja-JP" altLang="en-US" sz="1600" b="1" dirty="0"/>
              <a:t>、認知度の向上・理解促進が図られる。また、個社独自の取組として、</a:t>
            </a:r>
            <a:endParaRPr kumimoji="1" lang="en-US" altLang="ja-JP" sz="1600" b="1" dirty="0"/>
          </a:p>
          <a:p>
            <a:r>
              <a:rPr lang="ja-JP" altLang="en-US" sz="1600" b="1" dirty="0"/>
              <a:t>　</a:t>
            </a:r>
            <a:r>
              <a:rPr kumimoji="1" lang="ja-JP" altLang="en-US" sz="1600" b="1" u="heavy" dirty="0"/>
              <a:t>マイナンバーカードの利用機会を増やす</a:t>
            </a:r>
            <a:r>
              <a:rPr kumimoji="1" lang="ja-JP" altLang="en-US" sz="1600" b="1" dirty="0"/>
              <a:t>ことにより、取得促進につながる。</a:t>
            </a:r>
          </a:p>
        </p:txBody>
      </p:sp>
      <p:sp>
        <p:nvSpPr>
          <p:cNvPr id="8" name="テキスト ボックス 7">
            <a:extLst>
              <a:ext uri="{FF2B5EF4-FFF2-40B4-BE49-F238E27FC236}">
                <a16:creationId xmlns:a16="http://schemas.microsoft.com/office/drawing/2014/main" id="{56658E21-4BE5-4D21-8A8D-F3B7BDFA0690}"/>
              </a:ext>
            </a:extLst>
          </p:cNvPr>
          <p:cNvSpPr txBox="1"/>
          <p:nvPr/>
        </p:nvSpPr>
        <p:spPr>
          <a:xfrm>
            <a:off x="581023" y="3522176"/>
            <a:ext cx="3324227" cy="369332"/>
          </a:xfrm>
          <a:prstGeom prst="rect">
            <a:avLst/>
          </a:prstGeom>
          <a:noFill/>
        </p:spPr>
        <p:txBody>
          <a:bodyPr wrap="square" rtlCol="0">
            <a:spAutoFit/>
          </a:bodyPr>
          <a:lstStyle/>
          <a:p>
            <a:r>
              <a:rPr kumimoji="1" lang="ja-JP" altLang="en-US" b="1" dirty="0"/>
              <a:t>＜</a:t>
            </a:r>
            <a:r>
              <a:rPr lang="ja-JP" altLang="en-US" b="1" dirty="0"/>
              <a:t>具体例：金融庁所管業種</a:t>
            </a:r>
            <a:r>
              <a:rPr kumimoji="1" lang="ja-JP" altLang="en-US" b="1" dirty="0"/>
              <a:t>＞</a:t>
            </a:r>
          </a:p>
        </p:txBody>
      </p:sp>
      <p:sp>
        <p:nvSpPr>
          <p:cNvPr id="5" name="スライド番号プレースホルダー 4">
            <a:extLst>
              <a:ext uri="{FF2B5EF4-FFF2-40B4-BE49-F238E27FC236}">
                <a16:creationId xmlns:a16="http://schemas.microsoft.com/office/drawing/2014/main" id="{9D42C907-5EBF-41C2-9659-372D183D0D97}"/>
              </a:ext>
            </a:extLst>
          </p:cNvPr>
          <p:cNvSpPr>
            <a:spLocks noGrp="1"/>
          </p:cNvSpPr>
          <p:nvPr>
            <p:ph type="sldNum" sz="quarter" idx="12"/>
          </p:nvPr>
        </p:nvSpPr>
        <p:spPr>
          <a:xfrm>
            <a:off x="9438255" y="6492875"/>
            <a:ext cx="2743200" cy="365125"/>
          </a:xfrm>
        </p:spPr>
        <p:txBody>
          <a:bodyPr/>
          <a:lstStyle/>
          <a:p>
            <a:r>
              <a:rPr lang="en-US" altLang="ja-JP" sz="1800" dirty="0"/>
              <a:t>3</a:t>
            </a:r>
            <a:endParaRPr kumimoji="1" lang="ja-JP" altLang="en-US" sz="1800" dirty="0"/>
          </a:p>
        </p:txBody>
      </p:sp>
      <p:sp>
        <p:nvSpPr>
          <p:cNvPr id="7" name="テキスト ボックス 6">
            <a:extLst>
              <a:ext uri="{FF2B5EF4-FFF2-40B4-BE49-F238E27FC236}">
                <a16:creationId xmlns:a16="http://schemas.microsoft.com/office/drawing/2014/main" id="{9DC105FA-CCFD-4983-A4FB-D508CE4521D3}"/>
              </a:ext>
            </a:extLst>
          </p:cNvPr>
          <p:cNvSpPr txBox="1"/>
          <p:nvPr/>
        </p:nvSpPr>
        <p:spPr>
          <a:xfrm>
            <a:off x="8776106" y="3642577"/>
            <a:ext cx="2791599" cy="307777"/>
          </a:xfrm>
          <a:prstGeom prst="rect">
            <a:avLst/>
          </a:prstGeom>
          <a:noFill/>
        </p:spPr>
        <p:txBody>
          <a:bodyPr wrap="square" rtlCol="0">
            <a:spAutoFit/>
          </a:bodyPr>
          <a:lstStyle/>
          <a:p>
            <a:r>
              <a:rPr kumimoji="1" lang="ja-JP" altLang="en-US" sz="1400" b="1" dirty="0"/>
              <a:t>マイナンバーカード専用ケース</a:t>
            </a:r>
          </a:p>
        </p:txBody>
      </p:sp>
      <p:sp>
        <p:nvSpPr>
          <p:cNvPr id="16" name="テキスト ボックス 15">
            <a:extLst>
              <a:ext uri="{FF2B5EF4-FFF2-40B4-BE49-F238E27FC236}">
                <a16:creationId xmlns:a16="http://schemas.microsoft.com/office/drawing/2014/main" id="{973E44AB-186A-445A-8629-21F5041E0743}"/>
              </a:ext>
            </a:extLst>
          </p:cNvPr>
          <p:cNvSpPr txBox="1"/>
          <p:nvPr/>
        </p:nvSpPr>
        <p:spPr>
          <a:xfrm>
            <a:off x="669578" y="3912754"/>
            <a:ext cx="8189956" cy="2800767"/>
          </a:xfrm>
          <a:prstGeom prst="rect">
            <a:avLst/>
          </a:prstGeom>
          <a:solidFill>
            <a:schemeClr val="accent1">
              <a:lumMod val="20000"/>
              <a:lumOff val="80000"/>
            </a:schemeClr>
          </a:solidFill>
        </p:spPr>
        <p:txBody>
          <a:bodyPr wrap="square" rtlCol="0">
            <a:spAutoFit/>
          </a:bodyPr>
          <a:lstStyle/>
          <a:p>
            <a:endParaRPr kumimoji="1" lang="en-US" altLang="ja-JP" sz="1600" b="1" dirty="0"/>
          </a:p>
          <a:p>
            <a:r>
              <a:rPr kumimoji="1" lang="ja-JP" altLang="en-US" sz="1600" b="1" dirty="0"/>
              <a:t>１</a:t>
            </a:r>
            <a:r>
              <a:rPr kumimoji="1" lang="en-US" altLang="ja-JP" sz="1600" b="1" dirty="0"/>
              <a:t>.</a:t>
            </a:r>
            <a:r>
              <a:rPr kumimoji="1" lang="ja-JP" altLang="en-US" sz="1600" b="1" dirty="0"/>
              <a:t>概要</a:t>
            </a:r>
            <a:endParaRPr kumimoji="1" lang="en-US" altLang="ja-JP" sz="1600" b="1" dirty="0"/>
          </a:p>
          <a:p>
            <a:r>
              <a:rPr lang="ja-JP" altLang="en-US" sz="1600" dirty="0"/>
              <a:t>・業界団体において、マイナンバーカードの専用ケースを作成し、会員を通じて従業員　</a:t>
            </a:r>
            <a:br>
              <a:rPr lang="en-US" altLang="ja-JP" sz="1600" dirty="0"/>
            </a:br>
            <a:r>
              <a:rPr lang="ja-JP" altLang="en-US" sz="1600" dirty="0"/>
              <a:t>　や顧客等に配布（業界団体から会員に配布した専用ケースの数は、</a:t>
            </a:r>
            <a:r>
              <a:rPr lang="en-US" altLang="ja-JP" sz="1600" dirty="0"/>
              <a:t>11</a:t>
            </a:r>
            <a:r>
              <a:rPr lang="ja-JP" altLang="en-US" sz="1600" dirty="0"/>
              <a:t>万</a:t>
            </a:r>
            <a:r>
              <a:rPr lang="en-US" altLang="ja-JP" sz="1600" dirty="0"/>
              <a:t>3,100</a:t>
            </a:r>
            <a:r>
              <a:rPr lang="ja-JP" altLang="en-US" sz="1600" dirty="0"/>
              <a:t>枚）。</a:t>
            </a:r>
            <a:endParaRPr lang="en-US" altLang="ja-JP" sz="1600" dirty="0"/>
          </a:p>
          <a:p>
            <a:r>
              <a:rPr lang="ja-JP" altLang="en-US" sz="1600" dirty="0"/>
              <a:t>・入社時研修において、新入社員に、会社へのマイナンバー提供依頼と合わせて、</a:t>
            </a:r>
            <a:endParaRPr lang="en-US" altLang="ja-JP" sz="1600" dirty="0"/>
          </a:p>
          <a:p>
            <a:r>
              <a:rPr lang="ja-JP" altLang="en-US" sz="1600" dirty="0"/>
              <a:t>　マイナンバーカード取得について案内・周知を実施。</a:t>
            </a:r>
            <a:endParaRPr lang="en-US" altLang="ja-JP" sz="1600" dirty="0"/>
          </a:p>
          <a:p>
            <a:endParaRPr lang="en-US" altLang="ja-JP" sz="1600" dirty="0"/>
          </a:p>
          <a:p>
            <a:r>
              <a:rPr lang="ja-JP" altLang="en-US" sz="1600" b="1" dirty="0"/>
              <a:t>２</a:t>
            </a:r>
            <a:r>
              <a:rPr lang="en-US" altLang="ja-JP" sz="1600" b="1" dirty="0"/>
              <a:t>.</a:t>
            </a:r>
            <a:r>
              <a:rPr lang="ja-JP" altLang="en-US" sz="1600" b="1" dirty="0"/>
              <a:t>効果</a:t>
            </a:r>
            <a:endParaRPr lang="en-US" altLang="ja-JP" sz="1600" b="1" dirty="0"/>
          </a:p>
          <a:p>
            <a:r>
              <a:rPr lang="ja-JP" altLang="en-US" sz="1600" dirty="0"/>
              <a:t>・専用ケースの配布や入社時研修の実施により、マイナンバーカードの認知度・取得意　</a:t>
            </a:r>
            <a:br>
              <a:rPr lang="en-US" altLang="ja-JP" sz="1600" dirty="0"/>
            </a:br>
            <a:r>
              <a:rPr lang="ja-JP" altLang="en-US" sz="1600" dirty="0"/>
              <a:t>　欲が高まった。</a:t>
            </a:r>
            <a:endParaRPr lang="en-US" altLang="ja-JP" sz="1600" dirty="0"/>
          </a:p>
          <a:p>
            <a:endParaRPr lang="en-US" altLang="ja-JP" sz="1600" dirty="0"/>
          </a:p>
        </p:txBody>
      </p:sp>
      <p:pic>
        <p:nvPicPr>
          <p:cNvPr id="17" name="図 16">
            <a:extLst>
              <a:ext uri="{FF2B5EF4-FFF2-40B4-BE49-F238E27FC236}">
                <a16:creationId xmlns:a16="http://schemas.microsoft.com/office/drawing/2014/main" id="{86EA6346-9CFD-483E-A6DB-1F0A1A9C5F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00732" y="3950354"/>
            <a:ext cx="2212619" cy="1447053"/>
          </a:xfrm>
          <a:prstGeom prst="rect">
            <a:avLst/>
          </a:prstGeom>
        </p:spPr>
      </p:pic>
      <p:pic>
        <p:nvPicPr>
          <p:cNvPr id="18" name="図 17">
            <a:extLst>
              <a:ext uri="{FF2B5EF4-FFF2-40B4-BE49-F238E27FC236}">
                <a16:creationId xmlns:a16="http://schemas.microsoft.com/office/drawing/2014/main" id="{618590CF-8DA0-4F9B-85D9-C25FAD78AF35}"/>
              </a:ext>
            </a:extLst>
          </p:cNvPr>
          <p:cNvPicPr>
            <a:picLocks noChangeAspect="1"/>
          </p:cNvPicPr>
          <p:nvPr/>
        </p:nvPicPr>
        <p:blipFill>
          <a:blip r:embed="rId4"/>
          <a:stretch>
            <a:fillRect/>
          </a:stretch>
        </p:blipFill>
        <p:spPr>
          <a:xfrm>
            <a:off x="9100732" y="5397407"/>
            <a:ext cx="2212619" cy="1447053"/>
          </a:xfrm>
          <a:prstGeom prst="rect">
            <a:avLst/>
          </a:prstGeom>
        </p:spPr>
      </p:pic>
      <p:sp>
        <p:nvSpPr>
          <p:cNvPr id="19" name="テキスト ボックス 18">
            <a:extLst>
              <a:ext uri="{FF2B5EF4-FFF2-40B4-BE49-F238E27FC236}">
                <a16:creationId xmlns:a16="http://schemas.microsoft.com/office/drawing/2014/main" id="{A28AE4BD-A12B-44E1-8036-59AAF06D083A}"/>
              </a:ext>
            </a:extLst>
          </p:cNvPr>
          <p:cNvSpPr txBox="1"/>
          <p:nvPr/>
        </p:nvSpPr>
        <p:spPr>
          <a:xfrm>
            <a:off x="11295836" y="4519992"/>
            <a:ext cx="543739" cy="307777"/>
          </a:xfrm>
          <a:prstGeom prst="rect">
            <a:avLst/>
          </a:prstGeom>
          <a:noFill/>
        </p:spPr>
        <p:txBody>
          <a:bodyPr wrap="none" rtlCol="0">
            <a:spAutoFit/>
          </a:bodyPr>
          <a:lstStyle/>
          <a:p>
            <a:r>
              <a:rPr kumimoji="1" lang="ja-JP" altLang="en-US" sz="1400" dirty="0"/>
              <a:t>表面</a:t>
            </a:r>
          </a:p>
        </p:txBody>
      </p:sp>
      <p:sp>
        <p:nvSpPr>
          <p:cNvPr id="20" name="テキスト ボックス 19">
            <a:extLst>
              <a:ext uri="{FF2B5EF4-FFF2-40B4-BE49-F238E27FC236}">
                <a16:creationId xmlns:a16="http://schemas.microsoft.com/office/drawing/2014/main" id="{7F494B81-8B06-4DF9-871B-C708757BC37E}"/>
              </a:ext>
            </a:extLst>
          </p:cNvPr>
          <p:cNvSpPr txBox="1"/>
          <p:nvPr/>
        </p:nvSpPr>
        <p:spPr>
          <a:xfrm>
            <a:off x="11282679" y="5922182"/>
            <a:ext cx="543739" cy="307777"/>
          </a:xfrm>
          <a:prstGeom prst="rect">
            <a:avLst/>
          </a:prstGeom>
          <a:noFill/>
        </p:spPr>
        <p:txBody>
          <a:bodyPr wrap="none" rtlCol="0">
            <a:spAutoFit/>
          </a:bodyPr>
          <a:lstStyle/>
          <a:p>
            <a:r>
              <a:rPr lang="ja-JP" altLang="en-US" sz="1400" dirty="0"/>
              <a:t>裏面</a:t>
            </a:r>
            <a:endParaRPr kumimoji="1" lang="ja-JP" altLang="en-US" sz="1400" dirty="0"/>
          </a:p>
        </p:txBody>
      </p:sp>
    </p:spTree>
    <p:extLst>
      <p:ext uri="{BB962C8B-B14F-4D97-AF65-F5344CB8AC3E}">
        <p14:creationId xmlns:p14="http://schemas.microsoft.com/office/powerpoint/2010/main" val="14762864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9FBB81328BD68459074C7F4037F10FC" ma:contentTypeVersion="13" ma:contentTypeDescription="新しいドキュメントを作成します。" ma:contentTypeScope="" ma:versionID="6539fc4a01091cd8da6cadb8554988b6">
  <xsd:schema xmlns:xsd="http://www.w3.org/2001/XMLSchema" xmlns:xs="http://www.w3.org/2001/XMLSchema" xmlns:p="http://schemas.microsoft.com/office/2006/metadata/properties" xmlns:ns1="http://schemas.microsoft.com/sharepoint/v3" xmlns:ns2="2fa960f5-51c9-4bf6-97cc-c1e70f5464ff" targetNamespace="http://schemas.microsoft.com/office/2006/metadata/properties" ma:root="true" ma:fieldsID="73af4d51e98b670314590e460fd01647" ns1:_="" ns2:_="">
    <xsd:import namespace="http://schemas.microsoft.com/sharepoint/v3"/>
    <xsd:import namespace="2fa960f5-51c9-4bf6-97cc-c1e70f5464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統合コンプライアンス ポリシーのプロパティ" ma:hidden="true" ma:internalName="_ip_UnifiedCompliancePolicyProperties">
      <xsd:simpleType>
        <xsd:restriction base="dms:Note"/>
      </xsd:simpleType>
    </xsd:element>
    <xsd:element name="_ip_UnifiedCompliancePolicyUIAction" ma:index="17"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a960f5-51c9-4bf6-97cc-c1e70f5464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410C3A6-E6D4-4D4B-8FE3-58CBF332737D}">
  <ds:schemaRefs>
    <ds:schemaRef ds:uri="http://schemas.microsoft.com/sharepoint/v3/contenttype/forms"/>
  </ds:schemaRefs>
</ds:datastoreItem>
</file>

<file path=customXml/itemProps2.xml><?xml version="1.0" encoding="utf-8"?>
<ds:datastoreItem xmlns:ds="http://schemas.openxmlformats.org/officeDocument/2006/customXml" ds:itemID="{EC0C1E9D-7734-4B8A-9809-64968AE79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a960f5-51c9-4bf6-97cc-c1e70f546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B3C790-B3C9-416F-AA07-22D789DCEA23}">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302</TotalTime>
  <Words>706</Words>
  <Application>Microsoft Office PowerPoint</Application>
  <PresentationFormat>ワイド画面</PresentationFormat>
  <Paragraphs>64</Paragraphs>
  <Slides>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ＤＦ特太ゴシック体</vt:lpstr>
      <vt:lpstr>游ゴシック</vt:lpstr>
      <vt:lpstr>游ゴシック Light</vt:lpstr>
      <vt:lpstr>Arial</vt:lpstr>
      <vt:lpstr>Office テーマ</vt:lpstr>
      <vt:lpstr>マイナンバーカードの取得促進に向けた取組事例集</vt:lpstr>
      <vt:lpstr>１. 自治体との連携 　</vt:lpstr>
      <vt:lpstr>２. 広報誌・機関誌等による周知</vt:lpstr>
      <vt:lpstr>３. 独自の取組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谷澤 有紀(TANIZAWA Yuki)</dc:creator>
  <cp:lastModifiedBy>谷澤 有紀(TANIZAWA Yuki)</cp:lastModifiedBy>
  <cp:revision>102</cp:revision>
  <cp:lastPrinted>2021-10-25T02:10:38Z</cp:lastPrinted>
  <dcterms:created xsi:type="dcterms:W3CDTF">2021-10-15T02:29:27Z</dcterms:created>
  <dcterms:modified xsi:type="dcterms:W3CDTF">2021-10-29T10:53:08Z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0x010100C9FBB81328BD68459074C7F4037F10FC</vt:lpwstr>
  </property>
</Properties>
</file>